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65" r:id="rId4"/>
    <p:sldId id="272" r:id="rId5"/>
    <p:sldId id="271" r:id="rId6"/>
    <p:sldId id="270" r:id="rId7"/>
    <p:sldId id="273" r:id="rId8"/>
    <p:sldId id="274" r:id="rId9"/>
    <p:sldId id="256" r:id="rId10"/>
    <p:sldId id="275" r:id="rId11"/>
    <p:sldId id="259" r:id="rId12"/>
    <p:sldId id="269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F38F7E-DB02-4705-A4EF-01319AC2AE13}" v="53" dt="2021-03-04T10:53:08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5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e Daolmi" userId="129ccd9568ab9912" providerId="LiveId" clId="{7BF38F7E-DB02-4705-A4EF-01319AC2AE13}"/>
    <pc:docChg chg="custSel addSld delSld modSld sldOrd">
      <pc:chgData name="Davide Daolmi" userId="129ccd9568ab9912" providerId="LiveId" clId="{7BF38F7E-DB02-4705-A4EF-01319AC2AE13}" dt="2021-03-04T11:00:24.465" v="159" actId="2696"/>
      <pc:docMkLst>
        <pc:docMk/>
      </pc:docMkLst>
      <pc:sldChg chg="addSp delSp modSp mod modTransition">
        <pc:chgData name="Davide Daolmi" userId="129ccd9568ab9912" providerId="LiveId" clId="{7BF38F7E-DB02-4705-A4EF-01319AC2AE13}" dt="2021-03-04T10:53:01.512" v="154"/>
        <pc:sldMkLst>
          <pc:docMk/>
          <pc:sldMk cId="2836012096" sldId="256"/>
        </pc:sldMkLst>
        <pc:spChg chg="del">
          <ac:chgData name="Davide Daolmi" userId="129ccd9568ab9912" providerId="LiveId" clId="{7BF38F7E-DB02-4705-A4EF-01319AC2AE13}" dt="2021-03-04T10:32:28.147" v="13" actId="478"/>
          <ac:spMkLst>
            <pc:docMk/>
            <pc:sldMk cId="2836012096" sldId="256"/>
            <ac:spMk id="30" creationId="{27AC1AA8-05A7-4400-B3B4-87ED24450860}"/>
          </ac:spMkLst>
        </pc:spChg>
        <pc:spChg chg="del">
          <ac:chgData name="Davide Daolmi" userId="129ccd9568ab9912" providerId="LiveId" clId="{7BF38F7E-DB02-4705-A4EF-01319AC2AE13}" dt="2021-03-04T10:32:28.147" v="13" actId="478"/>
          <ac:spMkLst>
            <pc:docMk/>
            <pc:sldMk cId="2836012096" sldId="256"/>
            <ac:spMk id="31" creationId="{FA12DBE3-B4A2-4BB3-A477-2CB5D3D251E9}"/>
          </ac:spMkLst>
        </pc:spChg>
        <pc:spChg chg="del">
          <ac:chgData name="Davide Daolmi" userId="129ccd9568ab9912" providerId="LiveId" clId="{7BF38F7E-DB02-4705-A4EF-01319AC2AE13}" dt="2021-03-04T10:32:28.147" v="13" actId="478"/>
          <ac:spMkLst>
            <pc:docMk/>
            <pc:sldMk cId="2836012096" sldId="256"/>
            <ac:spMk id="32" creationId="{7B21F0CA-7CB6-4F73-A9E9-333A691A39FE}"/>
          </ac:spMkLst>
        </pc:spChg>
        <pc:spChg chg="del">
          <ac:chgData name="Davide Daolmi" userId="129ccd9568ab9912" providerId="LiveId" clId="{7BF38F7E-DB02-4705-A4EF-01319AC2AE13}" dt="2021-03-04T10:32:28.147" v="13" actId="478"/>
          <ac:spMkLst>
            <pc:docMk/>
            <pc:sldMk cId="2836012096" sldId="256"/>
            <ac:spMk id="33" creationId="{51325562-31A5-47F2-A94B-AC755D6DBCCA}"/>
          </ac:spMkLst>
        </pc:spChg>
        <pc:spChg chg="del">
          <ac:chgData name="Davide Daolmi" userId="129ccd9568ab9912" providerId="LiveId" clId="{7BF38F7E-DB02-4705-A4EF-01319AC2AE13}" dt="2021-03-04T10:32:28.147" v="13" actId="478"/>
          <ac:spMkLst>
            <pc:docMk/>
            <pc:sldMk cId="2836012096" sldId="256"/>
            <ac:spMk id="34" creationId="{014FEEC6-7B90-47C0-8783-53D75CFA052A}"/>
          </ac:spMkLst>
        </pc:spChg>
        <pc:spChg chg="del">
          <ac:chgData name="Davide Daolmi" userId="129ccd9568ab9912" providerId="LiveId" clId="{7BF38F7E-DB02-4705-A4EF-01319AC2AE13}" dt="2021-03-04T10:32:28.147" v="13" actId="478"/>
          <ac:spMkLst>
            <pc:docMk/>
            <pc:sldMk cId="2836012096" sldId="256"/>
            <ac:spMk id="35" creationId="{3B767B98-9141-466D-AE37-2FFCDA887087}"/>
          </ac:spMkLst>
        </pc:spChg>
        <pc:spChg chg="add del mod">
          <ac:chgData name="Davide Daolmi" userId="129ccd9568ab9912" providerId="LiveId" clId="{7BF38F7E-DB02-4705-A4EF-01319AC2AE13}" dt="2021-03-04T10:46:13.572" v="112" actId="478"/>
          <ac:spMkLst>
            <pc:docMk/>
            <pc:sldMk cId="2836012096" sldId="256"/>
            <ac:spMk id="100" creationId="{0DD8C1C0-BF79-4EC6-BA2B-B9FD513C9563}"/>
          </ac:spMkLst>
        </pc:spChg>
        <pc:spChg chg="add del mod">
          <ac:chgData name="Davide Daolmi" userId="129ccd9568ab9912" providerId="LiveId" clId="{7BF38F7E-DB02-4705-A4EF-01319AC2AE13}" dt="2021-03-04T10:46:13.572" v="112" actId="478"/>
          <ac:spMkLst>
            <pc:docMk/>
            <pc:sldMk cId="2836012096" sldId="256"/>
            <ac:spMk id="101" creationId="{2FDF6570-E08D-49B8-B463-C9F60EC0A633}"/>
          </ac:spMkLst>
        </pc:spChg>
        <pc:spChg chg="add mod">
          <ac:chgData name="Davide Daolmi" userId="129ccd9568ab9912" providerId="LiveId" clId="{7BF38F7E-DB02-4705-A4EF-01319AC2AE13}" dt="2021-03-04T10:32:28.609" v="14"/>
          <ac:spMkLst>
            <pc:docMk/>
            <pc:sldMk cId="2836012096" sldId="256"/>
            <ac:spMk id="102" creationId="{D4CA4A8B-DB36-4FEF-80EA-52AF0D09B1A3}"/>
          </ac:spMkLst>
        </pc:spChg>
        <pc:spChg chg="add mod">
          <ac:chgData name="Davide Daolmi" userId="129ccd9568ab9912" providerId="LiveId" clId="{7BF38F7E-DB02-4705-A4EF-01319AC2AE13}" dt="2021-03-04T10:32:28.609" v="14"/>
          <ac:spMkLst>
            <pc:docMk/>
            <pc:sldMk cId="2836012096" sldId="256"/>
            <ac:spMk id="103" creationId="{2396187C-39B2-47A5-8306-560BA7882837}"/>
          </ac:spMkLst>
        </pc:spChg>
        <pc:spChg chg="add del mod">
          <ac:chgData name="Davide Daolmi" userId="129ccd9568ab9912" providerId="LiveId" clId="{7BF38F7E-DB02-4705-A4EF-01319AC2AE13}" dt="2021-03-04T10:46:13.572" v="112" actId="478"/>
          <ac:spMkLst>
            <pc:docMk/>
            <pc:sldMk cId="2836012096" sldId="256"/>
            <ac:spMk id="104" creationId="{DBBFA7E0-8B58-4907-9C69-135EDEB6ED3C}"/>
          </ac:spMkLst>
        </pc:spChg>
        <pc:spChg chg="add del mod">
          <ac:chgData name="Davide Daolmi" userId="129ccd9568ab9912" providerId="LiveId" clId="{7BF38F7E-DB02-4705-A4EF-01319AC2AE13}" dt="2021-03-04T10:46:13.572" v="112" actId="478"/>
          <ac:spMkLst>
            <pc:docMk/>
            <pc:sldMk cId="2836012096" sldId="256"/>
            <ac:spMk id="105" creationId="{635180AD-ABD5-40FA-9564-AAD9FF57A5F0}"/>
          </ac:spMkLst>
        </pc:spChg>
        <pc:spChg chg="add mod">
          <ac:chgData name="Davide Daolmi" userId="129ccd9568ab9912" providerId="LiveId" clId="{7BF38F7E-DB02-4705-A4EF-01319AC2AE13}" dt="2021-03-04T10:32:28.609" v="14"/>
          <ac:spMkLst>
            <pc:docMk/>
            <pc:sldMk cId="2836012096" sldId="256"/>
            <ac:spMk id="106" creationId="{7ECE1E71-1916-4694-AA09-815A912D8F5E}"/>
          </ac:spMkLst>
        </pc:spChg>
        <pc:spChg chg="add mod">
          <ac:chgData name="Davide Daolmi" userId="129ccd9568ab9912" providerId="LiveId" clId="{7BF38F7E-DB02-4705-A4EF-01319AC2AE13}" dt="2021-03-04T10:32:28.609" v="14"/>
          <ac:spMkLst>
            <pc:docMk/>
            <pc:sldMk cId="2836012096" sldId="256"/>
            <ac:spMk id="107" creationId="{5E4B9F8E-0ED2-4F21-A9BA-967560D76919}"/>
          </ac:spMkLst>
        </pc:spChg>
        <pc:spChg chg="add del mod">
          <ac:chgData name="Davide Daolmi" userId="129ccd9568ab9912" providerId="LiveId" clId="{7BF38F7E-DB02-4705-A4EF-01319AC2AE13}" dt="2021-03-04T10:46:13.572" v="112" actId="478"/>
          <ac:spMkLst>
            <pc:docMk/>
            <pc:sldMk cId="2836012096" sldId="256"/>
            <ac:spMk id="108" creationId="{0AF03EA6-7145-4E22-B36D-07C07C82D8A2}"/>
          </ac:spMkLst>
        </pc:spChg>
        <pc:spChg chg="add mod">
          <ac:chgData name="Davide Daolmi" userId="129ccd9568ab9912" providerId="LiveId" clId="{7BF38F7E-DB02-4705-A4EF-01319AC2AE13}" dt="2021-03-04T10:32:28.609" v="14"/>
          <ac:spMkLst>
            <pc:docMk/>
            <pc:sldMk cId="2836012096" sldId="256"/>
            <ac:spMk id="109" creationId="{498894FD-2339-453A-AADE-2D8415086408}"/>
          </ac:spMkLst>
        </pc:spChg>
        <pc:spChg chg="add mod">
          <ac:chgData name="Davide Daolmi" userId="129ccd9568ab9912" providerId="LiveId" clId="{7BF38F7E-DB02-4705-A4EF-01319AC2AE13}" dt="2021-03-04T10:46:14.681" v="113"/>
          <ac:spMkLst>
            <pc:docMk/>
            <pc:sldMk cId="2836012096" sldId="256"/>
            <ac:spMk id="110" creationId="{4FBFF3DA-0D56-43B6-B54E-F96C3A1C43D5}"/>
          </ac:spMkLst>
        </pc:spChg>
        <pc:spChg chg="add mod">
          <ac:chgData name="Davide Daolmi" userId="129ccd9568ab9912" providerId="LiveId" clId="{7BF38F7E-DB02-4705-A4EF-01319AC2AE13}" dt="2021-03-04T10:46:14.681" v="113"/>
          <ac:spMkLst>
            <pc:docMk/>
            <pc:sldMk cId="2836012096" sldId="256"/>
            <ac:spMk id="111" creationId="{9A175DD6-8251-4F98-B2B5-6796430CC0FC}"/>
          </ac:spMkLst>
        </pc:spChg>
        <pc:spChg chg="add del mod">
          <ac:chgData name="Davide Daolmi" userId="129ccd9568ab9912" providerId="LiveId" clId="{7BF38F7E-DB02-4705-A4EF-01319AC2AE13}" dt="2021-03-04T10:46:18.569" v="114" actId="478"/>
          <ac:spMkLst>
            <pc:docMk/>
            <pc:sldMk cId="2836012096" sldId="256"/>
            <ac:spMk id="112" creationId="{C2B382A6-11BD-4B29-9936-DE1B2DEDB4DF}"/>
          </ac:spMkLst>
        </pc:spChg>
        <pc:spChg chg="add mod">
          <ac:chgData name="Davide Daolmi" userId="129ccd9568ab9912" providerId="LiveId" clId="{7BF38F7E-DB02-4705-A4EF-01319AC2AE13}" dt="2021-03-04T10:46:14.681" v="113"/>
          <ac:spMkLst>
            <pc:docMk/>
            <pc:sldMk cId="2836012096" sldId="256"/>
            <ac:spMk id="113" creationId="{557F5203-711F-4288-ADC5-E96CA1EAD85B}"/>
          </ac:spMkLst>
        </pc:spChg>
        <pc:spChg chg="add mod">
          <ac:chgData name="Davide Daolmi" userId="129ccd9568ab9912" providerId="LiveId" clId="{7BF38F7E-DB02-4705-A4EF-01319AC2AE13}" dt="2021-03-04T10:46:14.681" v="113"/>
          <ac:spMkLst>
            <pc:docMk/>
            <pc:sldMk cId="2836012096" sldId="256"/>
            <ac:spMk id="114" creationId="{8B4F609D-7563-4751-A085-5A122F2C5FCC}"/>
          </ac:spMkLst>
        </pc:spChg>
        <pc:spChg chg="add mod">
          <ac:chgData name="Davide Daolmi" userId="129ccd9568ab9912" providerId="LiveId" clId="{7BF38F7E-DB02-4705-A4EF-01319AC2AE13}" dt="2021-03-04T10:46:14.681" v="113"/>
          <ac:spMkLst>
            <pc:docMk/>
            <pc:sldMk cId="2836012096" sldId="256"/>
            <ac:spMk id="115" creationId="{259425FE-34F5-4009-A3BD-0CDF19DA04B8}"/>
          </ac:spMkLst>
        </pc:spChg>
        <pc:spChg chg="add mod">
          <ac:chgData name="Davide Daolmi" userId="129ccd9568ab9912" providerId="LiveId" clId="{7BF38F7E-DB02-4705-A4EF-01319AC2AE13}" dt="2021-03-04T10:47:51.460" v="128" actId="20577"/>
          <ac:spMkLst>
            <pc:docMk/>
            <pc:sldMk cId="2836012096" sldId="256"/>
            <ac:spMk id="116" creationId="{004C10CF-6102-4AD9-A42A-2FDFBF1940DF}"/>
          </ac:spMkLst>
        </pc:spChg>
        <pc:spChg chg="add mod">
          <ac:chgData name="Davide Daolmi" userId="129ccd9568ab9912" providerId="LiveId" clId="{7BF38F7E-DB02-4705-A4EF-01319AC2AE13}" dt="2021-03-04T10:47:26.222" v="115"/>
          <ac:spMkLst>
            <pc:docMk/>
            <pc:sldMk cId="2836012096" sldId="256"/>
            <ac:spMk id="117" creationId="{D2AE12FA-F70A-4BEB-8B17-AECDD68DF76C}"/>
          </ac:spMkLst>
        </pc:spChg>
        <pc:spChg chg="del">
          <ac:chgData name="Davide Daolmi" userId="129ccd9568ab9912" providerId="LiveId" clId="{7BF38F7E-DB02-4705-A4EF-01319AC2AE13}" dt="2021-03-04T10:47:38.587" v="117" actId="478"/>
          <ac:spMkLst>
            <pc:docMk/>
            <pc:sldMk cId="2836012096" sldId="256"/>
            <ac:spMk id="171" creationId="{A65AC835-2928-44F5-B48E-340C7C809322}"/>
          </ac:spMkLst>
        </pc:s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28" creationId="{C2756268-65FA-4F5B-9E4C-D2C5D16D0C78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29" creationId="{38D6DD2C-0830-4E06-8988-89AD2AFE5F26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30" creationId="{52A17628-5A2F-4085-97AC-510F79BDE162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33" creationId="{3102D952-B9AF-49F8-B45D-757A61A1D07C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38" creationId="{8C1BBED0-3446-430F-8714-5F60E2C3C449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41" creationId="{D48DF6B8-C23A-4CA3-B797-32FF7B5A9726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44" creationId="{65D0FCE6-488B-44D5-94EE-493675B2236D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47" creationId="{8B199771-CB29-41EB-AE1B-6FBB3ED04FC5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50" creationId="{7C367EC3-E287-4C92-9A3A-5A8DF38EDC7D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53" creationId="{BF628009-83BD-480E-A039-7F618E68B481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59" creationId="{445BCFFF-56E7-4B5D-A703-9F669D64D65C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62" creationId="{A27E468B-92BE-4D2D-B663-167FA8A3DF6F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65" creationId="{12160981-04C9-4972-8523-B663E6E6268D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68" creationId="{6171A0C8-11E5-403F-8953-A64C820C11C2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72" creationId="{1B6DAC8F-8ABD-4B7D-B5BF-9309F61EEE33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75" creationId="{D5A09182-98D2-4B13-8F8C-8C43F2750444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79" creationId="{AD2F0F6F-FCB2-4389-96BB-502F5A52913D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82" creationId="{94300677-7D86-4871-A272-0BADB707EF80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85" creationId="{CC704419-0224-499E-8EFF-3F0B838B2E14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88" creationId="{63CF6333-B798-4BBE-9838-55134C69EAA6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93" creationId="{342F9C04-48DF-4486-AECB-AFE8BFD7761B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196" creationId="{A690780C-EB48-432F-B519-ACA4580272C7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200" creationId="{183FD451-F9D7-4646-9E5C-86B884A703B6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203" creationId="{8BCBFA75-CFC6-4620-9DA2-52B63F74B407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206" creationId="{64FAAEF5-0E68-4E73-9C75-9D4E1818B1D3}"/>
          </ac:grpSpMkLst>
        </pc:grpChg>
        <pc:grpChg chg="del">
          <ac:chgData name="Davide Daolmi" userId="129ccd9568ab9912" providerId="LiveId" clId="{7BF38F7E-DB02-4705-A4EF-01319AC2AE13}" dt="2021-03-04T10:47:38.587" v="117" actId="478"/>
          <ac:grpSpMkLst>
            <pc:docMk/>
            <pc:sldMk cId="2836012096" sldId="256"/>
            <ac:grpSpMk id="209" creationId="{C025F7D8-1571-4D58-89FE-F5F833153044}"/>
          </ac:grpSpMkLst>
        </pc:grpChg>
        <pc:picChg chg="del">
          <ac:chgData name="Davide Daolmi" userId="129ccd9568ab9912" providerId="LiveId" clId="{7BF38F7E-DB02-4705-A4EF-01319AC2AE13}" dt="2021-03-04T10:47:39.733" v="118" actId="478"/>
          <ac:picMkLst>
            <pc:docMk/>
            <pc:sldMk cId="2836012096" sldId="256"/>
            <ac:picMk id="7" creationId="{37BB901E-0DA6-4C52-B653-640911F057F5}"/>
          </ac:picMkLst>
        </pc:picChg>
        <pc:picChg chg="del">
          <ac:chgData name="Davide Daolmi" userId="129ccd9568ab9912" providerId="LiveId" clId="{7BF38F7E-DB02-4705-A4EF-01319AC2AE13}" dt="2021-03-04T10:47:38.587" v="117" actId="478"/>
          <ac:picMkLst>
            <pc:docMk/>
            <pc:sldMk cId="2836012096" sldId="256"/>
            <ac:picMk id="136" creationId="{B8DC8F64-93D9-4FB9-AB85-76F7EB22F28C}"/>
          </ac:picMkLst>
        </pc:picChg>
        <pc:picChg chg="del">
          <ac:chgData name="Davide Daolmi" userId="129ccd9568ab9912" providerId="LiveId" clId="{7BF38F7E-DB02-4705-A4EF-01319AC2AE13}" dt="2021-03-04T10:47:38.587" v="117" actId="478"/>
          <ac:picMkLst>
            <pc:docMk/>
            <pc:sldMk cId="2836012096" sldId="256"/>
            <ac:picMk id="137" creationId="{0F99097D-246B-4DF1-9207-1868617E6C32}"/>
          </ac:picMkLst>
        </pc:picChg>
        <pc:picChg chg="del">
          <ac:chgData name="Davide Daolmi" userId="129ccd9568ab9912" providerId="LiveId" clId="{7BF38F7E-DB02-4705-A4EF-01319AC2AE13}" dt="2021-03-04T10:47:38.587" v="117" actId="478"/>
          <ac:picMkLst>
            <pc:docMk/>
            <pc:sldMk cId="2836012096" sldId="256"/>
            <ac:picMk id="156" creationId="{5B9800C4-3E2D-4300-87FE-BE183B5754E7}"/>
          </ac:picMkLst>
        </pc:picChg>
        <pc:picChg chg="del">
          <ac:chgData name="Davide Daolmi" userId="129ccd9568ab9912" providerId="LiveId" clId="{7BF38F7E-DB02-4705-A4EF-01319AC2AE13}" dt="2021-03-04T10:47:38.587" v="117" actId="478"/>
          <ac:picMkLst>
            <pc:docMk/>
            <pc:sldMk cId="2836012096" sldId="256"/>
            <ac:picMk id="157" creationId="{DDD0A6B8-5A4F-45F5-9EFA-C329F1D63497}"/>
          </ac:picMkLst>
        </pc:picChg>
        <pc:picChg chg="del">
          <ac:chgData name="Davide Daolmi" userId="129ccd9568ab9912" providerId="LiveId" clId="{7BF38F7E-DB02-4705-A4EF-01319AC2AE13}" dt="2021-03-04T10:47:38.587" v="117" actId="478"/>
          <ac:picMkLst>
            <pc:docMk/>
            <pc:sldMk cId="2836012096" sldId="256"/>
            <ac:picMk id="158" creationId="{8E32029F-9401-4F36-9CF8-BD9199D6C167}"/>
          </ac:picMkLst>
        </pc:picChg>
        <pc:picChg chg="del">
          <ac:chgData name="Davide Daolmi" userId="129ccd9568ab9912" providerId="LiveId" clId="{7BF38F7E-DB02-4705-A4EF-01319AC2AE13}" dt="2021-03-04T10:47:38.587" v="117" actId="478"/>
          <ac:picMkLst>
            <pc:docMk/>
            <pc:sldMk cId="2836012096" sldId="256"/>
            <ac:picMk id="178" creationId="{CDA6D352-22FF-4EC4-872F-1E7D1C4BC005}"/>
          </ac:picMkLst>
        </pc:picChg>
        <pc:picChg chg="del">
          <ac:chgData name="Davide Daolmi" userId="129ccd9568ab9912" providerId="LiveId" clId="{7BF38F7E-DB02-4705-A4EF-01319AC2AE13}" dt="2021-03-04T10:47:38.587" v="117" actId="478"/>
          <ac:picMkLst>
            <pc:docMk/>
            <pc:sldMk cId="2836012096" sldId="256"/>
            <ac:picMk id="191" creationId="{3342000F-436D-4C23-ADA9-52AAFBEC7E94}"/>
          </ac:picMkLst>
        </pc:picChg>
        <pc:picChg chg="del">
          <ac:chgData name="Davide Daolmi" userId="129ccd9568ab9912" providerId="LiveId" clId="{7BF38F7E-DB02-4705-A4EF-01319AC2AE13}" dt="2021-03-04T10:47:38.587" v="117" actId="478"/>
          <ac:picMkLst>
            <pc:docMk/>
            <pc:sldMk cId="2836012096" sldId="256"/>
            <ac:picMk id="192" creationId="{65521E3B-2C23-4DEE-B874-4F28A3D55570}"/>
          </ac:picMkLst>
        </pc:picChg>
        <pc:picChg chg="del">
          <ac:chgData name="Davide Daolmi" userId="129ccd9568ab9912" providerId="LiveId" clId="{7BF38F7E-DB02-4705-A4EF-01319AC2AE13}" dt="2021-03-04T10:47:38.587" v="117" actId="478"/>
          <ac:picMkLst>
            <pc:docMk/>
            <pc:sldMk cId="2836012096" sldId="256"/>
            <ac:picMk id="199" creationId="{AA2A553F-3207-4191-B797-FC4FA07B1293}"/>
          </ac:picMkLst>
        </pc:picChg>
        <pc:picChg chg="del">
          <ac:chgData name="Davide Daolmi" userId="129ccd9568ab9912" providerId="LiveId" clId="{7BF38F7E-DB02-4705-A4EF-01319AC2AE13}" dt="2021-03-04T10:47:38.587" v="117" actId="478"/>
          <ac:picMkLst>
            <pc:docMk/>
            <pc:sldMk cId="2836012096" sldId="256"/>
            <ac:picMk id="212" creationId="{1BDA825C-D646-4CE2-845A-074A37C844BA}"/>
          </ac:picMkLst>
        </pc:picChg>
        <pc:picChg chg="del">
          <ac:chgData name="Davide Daolmi" userId="129ccd9568ab9912" providerId="LiveId" clId="{7BF38F7E-DB02-4705-A4EF-01319AC2AE13}" dt="2021-03-04T10:47:38.587" v="117" actId="478"/>
          <ac:picMkLst>
            <pc:docMk/>
            <pc:sldMk cId="2836012096" sldId="256"/>
            <ac:picMk id="213" creationId="{2F6191D7-A65E-4569-8E65-FB90E12D6C4D}"/>
          </ac:picMkLst>
        </pc:picChg>
      </pc:sldChg>
      <pc:sldChg chg="addSp delSp modSp mod modTransition">
        <pc:chgData name="Davide Daolmi" userId="129ccd9568ab9912" providerId="LiveId" clId="{7BF38F7E-DB02-4705-A4EF-01319AC2AE13}" dt="2021-03-04T10:53:04.912" v="156"/>
        <pc:sldMkLst>
          <pc:docMk/>
          <pc:sldMk cId="1464854750" sldId="259"/>
        </pc:sldMkLst>
        <pc:spChg chg="mod">
          <ac:chgData name="Davide Daolmi" userId="129ccd9568ab9912" providerId="LiveId" clId="{7BF38F7E-DB02-4705-A4EF-01319AC2AE13}" dt="2021-03-04T10:43:54.186" v="74" actId="113"/>
          <ac:spMkLst>
            <pc:docMk/>
            <pc:sldMk cId="1464854750" sldId="259"/>
            <ac:spMk id="30" creationId="{27AC1AA8-05A7-4400-B3B4-87ED24450860}"/>
          </ac:spMkLst>
        </pc:spChg>
        <pc:spChg chg="mod">
          <ac:chgData name="Davide Daolmi" userId="129ccd9568ab9912" providerId="LiveId" clId="{7BF38F7E-DB02-4705-A4EF-01319AC2AE13}" dt="2021-03-04T10:44:11.273" v="94" actId="20577"/>
          <ac:spMkLst>
            <pc:docMk/>
            <pc:sldMk cId="1464854750" sldId="259"/>
            <ac:spMk id="32" creationId="{7B21F0CA-7CB6-4F73-A9E9-333A691A39FE}"/>
          </ac:spMkLst>
        </pc:spChg>
        <pc:spChg chg="mod">
          <ac:chgData name="Davide Daolmi" userId="129ccd9568ab9912" providerId="LiveId" clId="{7BF38F7E-DB02-4705-A4EF-01319AC2AE13}" dt="2021-03-04T10:44:03.777" v="84" actId="20577"/>
          <ac:spMkLst>
            <pc:docMk/>
            <pc:sldMk cId="1464854750" sldId="259"/>
            <ac:spMk id="34" creationId="{014FEEC6-7B90-47C0-8783-53D75CFA052A}"/>
          </ac:spMkLst>
        </pc:spChg>
        <pc:spChg chg="del">
          <ac:chgData name="Davide Daolmi" userId="129ccd9568ab9912" providerId="LiveId" clId="{7BF38F7E-DB02-4705-A4EF-01319AC2AE13}" dt="2021-03-04T10:50:21.474" v="141" actId="478"/>
          <ac:spMkLst>
            <pc:docMk/>
            <pc:sldMk cId="1464854750" sldId="259"/>
            <ac:spMk id="36" creationId="{86A19DB3-169F-4415-A3D9-7DDCC40EB7E7}"/>
          </ac:spMkLst>
        </pc:spChg>
        <pc:spChg chg="add mod">
          <ac:chgData name="Davide Daolmi" userId="129ccd9568ab9912" providerId="LiveId" clId="{7BF38F7E-DB02-4705-A4EF-01319AC2AE13}" dt="2021-03-04T10:45:19.919" v="95"/>
          <ac:spMkLst>
            <pc:docMk/>
            <pc:sldMk cId="1464854750" sldId="259"/>
            <ac:spMk id="215" creationId="{B920F17E-762C-4EE6-BB9F-B0149C294544}"/>
          </ac:spMkLst>
        </pc:spChg>
        <pc:spChg chg="add mod">
          <ac:chgData name="Davide Daolmi" userId="129ccd9568ab9912" providerId="LiveId" clId="{7BF38F7E-DB02-4705-A4EF-01319AC2AE13}" dt="2021-03-04T10:45:19.919" v="95"/>
          <ac:spMkLst>
            <pc:docMk/>
            <pc:sldMk cId="1464854750" sldId="259"/>
            <ac:spMk id="216" creationId="{9C1C52DD-EF9C-443E-9B4A-3FBF6183B0AB}"/>
          </ac:spMkLst>
        </pc:spChg>
        <pc:spChg chg="add mod">
          <ac:chgData name="Davide Daolmi" userId="129ccd9568ab9912" providerId="LiveId" clId="{7BF38F7E-DB02-4705-A4EF-01319AC2AE13}" dt="2021-03-04T10:45:19.919" v="95"/>
          <ac:spMkLst>
            <pc:docMk/>
            <pc:sldMk cId="1464854750" sldId="259"/>
            <ac:spMk id="217" creationId="{DB61A09C-F2EB-46F8-8D22-F525CCA77902}"/>
          </ac:spMkLst>
        </pc:spChg>
        <pc:spChg chg="add mod">
          <ac:chgData name="Davide Daolmi" userId="129ccd9568ab9912" providerId="LiveId" clId="{7BF38F7E-DB02-4705-A4EF-01319AC2AE13}" dt="2021-03-04T10:45:19.919" v="95"/>
          <ac:spMkLst>
            <pc:docMk/>
            <pc:sldMk cId="1464854750" sldId="259"/>
            <ac:spMk id="218" creationId="{2BA54B91-9F4D-4EFA-88EA-DBADC9ADE954}"/>
          </ac:spMkLst>
        </pc:spChg>
        <pc:spChg chg="add mod">
          <ac:chgData name="Davide Daolmi" userId="129ccd9568ab9912" providerId="LiveId" clId="{7BF38F7E-DB02-4705-A4EF-01319AC2AE13}" dt="2021-03-04T10:45:48.241" v="110" actId="1076"/>
          <ac:spMkLst>
            <pc:docMk/>
            <pc:sldMk cId="1464854750" sldId="259"/>
            <ac:spMk id="219" creationId="{8CB14542-6955-4B4C-BDCD-81B9AC065003}"/>
          </ac:spMkLst>
        </pc:spChg>
        <pc:spChg chg="add mod">
          <ac:chgData name="Davide Daolmi" userId="129ccd9568ab9912" providerId="LiveId" clId="{7BF38F7E-DB02-4705-A4EF-01319AC2AE13}" dt="2021-03-04T10:45:19.919" v="95"/>
          <ac:spMkLst>
            <pc:docMk/>
            <pc:sldMk cId="1464854750" sldId="259"/>
            <ac:spMk id="220" creationId="{29C35B52-31A8-40F4-B073-DF523707C3CA}"/>
          </ac:spMkLst>
        </pc:spChg>
        <pc:spChg chg="add mod">
          <ac:chgData name="Davide Daolmi" userId="129ccd9568ab9912" providerId="LiveId" clId="{7BF38F7E-DB02-4705-A4EF-01319AC2AE13}" dt="2021-03-04T10:50:38.002" v="143" actId="1076"/>
          <ac:spMkLst>
            <pc:docMk/>
            <pc:sldMk cId="1464854750" sldId="259"/>
            <ac:spMk id="221" creationId="{E4C4745C-CEFA-41A7-A1BD-01A483793D43}"/>
          </ac:spMkLst>
        </pc:spChg>
      </pc:sldChg>
      <pc:sldChg chg="modTransition">
        <pc:chgData name="Davide Daolmi" userId="129ccd9568ab9912" providerId="LiveId" clId="{7BF38F7E-DB02-4705-A4EF-01319AC2AE13}" dt="2021-03-04T10:52:45.960" v="146"/>
        <pc:sldMkLst>
          <pc:docMk/>
          <pc:sldMk cId="1971000076" sldId="263"/>
        </pc:sldMkLst>
      </pc:sldChg>
      <pc:sldChg chg="addSp delSp modSp mod modTransition delAnim modAnim">
        <pc:chgData name="Davide Daolmi" userId="129ccd9568ab9912" providerId="LiveId" clId="{7BF38F7E-DB02-4705-A4EF-01319AC2AE13}" dt="2021-03-04T10:52:49.792" v="148"/>
        <pc:sldMkLst>
          <pc:docMk/>
          <pc:sldMk cId="999533018" sldId="265"/>
        </pc:sldMkLst>
        <pc:spChg chg="add del mod">
          <ac:chgData name="Davide Daolmi" userId="129ccd9568ab9912" providerId="LiveId" clId="{7BF38F7E-DB02-4705-A4EF-01319AC2AE13}" dt="2021-03-04T10:32:22.062" v="12" actId="21"/>
          <ac:spMkLst>
            <pc:docMk/>
            <pc:sldMk cId="999533018" sldId="265"/>
            <ac:spMk id="10" creationId="{1AFB7FBE-3CC0-4699-8CD2-56DD6B49EEF6}"/>
          </ac:spMkLst>
        </pc:spChg>
        <pc:spChg chg="add del mod">
          <ac:chgData name="Davide Daolmi" userId="129ccd9568ab9912" providerId="LiveId" clId="{7BF38F7E-DB02-4705-A4EF-01319AC2AE13}" dt="2021-03-04T10:32:22.062" v="12" actId="21"/>
          <ac:spMkLst>
            <pc:docMk/>
            <pc:sldMk cId="999533018" sldId="265"/>
            <ac:spMk id="11" creationId="{7BAB3765-74B8-4D9D-B7C7-C8A24D1B756C}"/>
          </ac:spMkLst>
        </pc:spChg>
        <pc:spChg chg="del">
          <ac:chgData name="Davide Daolmi" userId="129ccd9568ab9912" providerId="LiveId" clId="{7BF38F7E-DB02-4705-A4EF-01319AC2AE13}" dt="2021-03-04T10:25:59.791" v="7" actId="478"/>
          <ac:spMkLst>
            <pc:docMk/>
            <pc:sldMk cId="999533018" sldId="265"/>
            <ac:spMk id="12" creationId="{AE520B3B-5EA0-49EE-A192-953EB6BCD1F0}"/>
          </ac:spMkLst>
        </pc:spChg>
        <pc:spChg chg="add del mod">
          <ac:chgData name="Davide Daolmi" userId="129ccd9568ab9912" providerId="LiveId" clId="{7BF38F7E-DB02-4705-A4EF-01319AC2AE13}" dt="2021-03-04T10:32:22.062" v="12" actId="21"/>
          <ac:spMkLst>
            <pc:docMk/>
            <pc:sldMk cId="999533018" sldId="265"/>
            <ac:spMk id="13" creationId="{80A7A5D5-CA18-4627-B987-0097EF19EC9E}"/>
          </ac:spMkLst>
        </pc:spChg>
        <pc:spChg chg="del">
          <ac:chgData name="Davide Daolmi" userId="129ccd9568ab9912" providerId="LiveId" clId="{7BF38F7E-DB02-4705-A4EF-01319AC2AE13}" dt="2021-03-04T10:25:59.791" v="7" actId="478"/>
          <ac:spMkLst>
            <pc:docMk/>
            <pc:sldMk cId="999533018" sldId="265"/>
            <ac:spMk id="14" creationId="{6A3868D6-62F3-4681-B01B-DE9108D53278}"/>
          </ac:spMkLst>
        </pc:spChg>
        <pc:spChg chg="add del mod">
          <ac:chgData name="Davide Daolmi" userId="129ccd9568ab9912" providerId="LiveId" clId="{7BF38F7E-DB02-4705-A4EF-01319AC2AE13}" dt="2021-03-04T10:32:22.062" v="12" actId="21"/>
          <ac:spMkLst>
            <pc:docMk/>
            <pc:sldMk cId="999533018" sldId="265"/>
            <ac:spMk id="15" creationId="{486B0F06-BE43-4BAB-9CDF-21B18B809C1F}"/>
          </ac:spMkLst>
        </pc:spChg>
        <pc:spChg chg="add del mod">
          <ac:chgData name="Davide Daolmi" userId="129ccd9568ab9912" providerId="LiveId" clId="{7BF38F7E-DB02-4705-A4EF-01319AC2AE13}" dt="2021-03-04T10:32:22.062" v="12" actId="21"/>
          <ac:spMkLst>
            <pc:docMk/>
            <pc:sldMk cId="999533018" sldId="265"/>
            <ac:spMk id="16" creationId="{C231738E-6C8A-4EC8-95FE-0D738C297E70}"/>
          </ac:spMkLst>
        </pc:spChg>
        <pc:spChg chg="add del mod">
          <ac:chgData name="Davide Daolmi" userId="129ccd9568ab9912" providerId="LiveId" clId="{7BF38F7E-DB02-4705-A4EF-01319AC2AE13}" dt="2021-03-04T10:32:22.062" v="12" actId="21"/>
          <ac:spMkLst>
            <pc:docMk/>
            <pc:sldMk cId="999533018" sldId="265"/>
            <ac:spMk id="17" creationId="{DE99409F-59BA-40D8-AD9D-8A979B7E48A9}"/>
          </ac:spMkLst>
        </pc:spChg>
        <pc:spChg chg="del">
          <ac:chgData name="Davide Daolmi" userId="129ccd9568ab9912" providerId="LiveId" clId="{7BF38F7E-DB02-4705-A4EF-01319AC2AE13}" dt="2021-03-04T10:25:59.791" v="7" actId="478"/>
          <ac:spMkLst>
            <pc:docMk/>
            <pc:sldMk cId="999533018" sldId="265"/>
            <ac:spMk id="18" creationId="{C4F86EF8-98CC-426B-AB49-DAF05DD7D137}"/>
          </ac:spMkLst>
        </pc:spChg>
        <pc:spChg chg="del">
          <ac:chgData name="Davide Daolmi" userId="129ccd9568ab9912" providerId="LiveId" clId="{7BF38F7E-DB02-4705-A4EF-01319AC2AE13}" dt="2021-03-04T10:25:59.791" v="7" actId="478"/>
          <ac:spMkLst>
            <pc:docMk/>
            <pc:sldMk cId="999533018" sldId="265"/>
            <ac:spMk id="19" creationId="{BEEF69A3-DF7A-46D6-B934-11D4770CDF97}"/>
          </ac:spMkLst>
        </pc:spChg>
        <pc:spChg chg="add del mod">
          <ac:chgData name="Davide Daolmi" userId="129ccd9568ab9912" providerId="LiveId" clId="{7BF38F7E-DB02-4705-A4EF-01319AC2AE13}" dt="2021-03-04T10:32:22.062" v="12" actId="21"/>
          <ac:spMkLst>
            <pc:docMk/>
            <pc:sldMk cId="999533018" sldId="265"/>
            <ac:spMk id="20" creationId="{19C63BE4-BD36-4549-A03D-1CA49F496654}"/>
          </ac:spMkLst>
        </pc:spChg>
        <pc:spChg chg="add del mod">
          <ac:chgData name="Davide Daolmi" userId="129ccd9568ab9912" providerId="LiveId" clId="{7BF38F7E-DB02-4705-A4EF-01319AC2AE13}" dt="2021-03-04T10:32:22.062" v="12" actId="21"/>
          <ac:spMkLst>
            <pc:docMk/>
            <pc:sldMk cId="999533018" sldId="265"/>
            <ac:spMk id="21" creationId="{D12B1E29-D807-47DE-B627-315F8DDBC2A1}"/>
          </ac:spMkLst>
        </pc:spChg>
        <pc:spChg chg="add del mod">
          <ac:chgData name="Davide Daolmi" userId="129ccd9568ab9912" providerId="LiveId" clId="{7BF38F7E-DB02-4705-A4EF-01319AC2AE13}" dt="2021-03-04T10:32:22.062" v="12" actId="21"/>
          <ac:spMkLst>
            <pc:docMk/>
            <pc:sldMk cId="999533018" sldId="265"/>
            <ac:spMk id="22" creationId="{5CFADB95-258B-4CB6-9B8A-C83D44AD1435}"/>
          </ac:spMkLst>
        </pc:spChg>
        <pc:spChg chg="add del mod">
          <ac:chgData name="Davide Daolmi" userId="129ccd9568ab9912" providerId="LiveId" clId="{7BF38F7E-DB02-4705-A4EF-01319AC2AE13}" dt="2021-03-04T10:32:22.062" v="12" actId="21"/>
          <ac:spMkLst>
            <pc:docMk/>
            <pc:sldMk cId="999533018" sldId="265"/>
            <ac:spMk id="23" creationId="{CEC0BF19-4ECC-4466-89C2-7309B6088DDC}"/>
          </ac:spMkLst>
        </pc:spChg>
        <pc:spChg chg="add del mod">
          <ac:chgData name="Davide Daolmi" userId="129ccd9568ab9912" providerId="LiveId" clId="{7BF38F7E-DB02-4705-A4EF-01319AC2AE13}" dt="2021-03-04T10:33:14.528" v="16"/>
          <ac:spMkLst>
            <pc:docMk/>
            <pc:sldMk cId="999533018" sldId="265"/>
            <ac:spMk id="24" creationId="{9CBFF2A7-6E2B-4414-9B97-B741320157F1}"/>
          </ac:spMkLst>
        </pc:spChg>
        <pc:spChg chg="add del mod">
          <ac:chgData name="Davide Daolmi" userId="129ccd9568ab9912" providerId="LiveId" clId="{7BF38F7E-DB02-4705-A4EF-01319AC2AE13}" dt="2021-03-04T10:33:14.528" v="16"/>
          <ac:spMkLst>
            <pc:docMk/>
            <pc:sldMk cId="999533018" sldId="265"/>
            <ac:spMk id="25" creationId="{D63EE074-C545-4A30-81D5-44881DD9FE61}"/>
          </ac:spMkLst>
        </pc:spChg>
        <pc:spChg chg="add del mod">
          <ac:chgData name="Davide Daolmi" userId="129ccd9568ab9912" providerId="LiveId" clId="{7BF38F7E-DB02-4705-A4EF-01319AC2AE13}" dt="2021-03-04T10:33:35.471" v="18" actId="478"/>
          <ac:spMkLst>
            <pc:docMk/>
            <pc:sldMk cId="999533018" sldId="265"/>
            <ac:spMk id="26" creationId="{D734E7D8-FE6E-4A52-8451-246BB316DCF7}"/>
          </ac:spMkLst>
        </pc:spChg>
        <pc:spChg chg="add mod">
          <ac:chgData name="Davide Daolmi" userId="129ccd9568ab9912" providerId="LiveId" clId="{7BF38F7E-DB02-4705-A4EF-01319AC2AE13}" dt="2021-03-04T10:36:32.767" v="32" actId="207"/>
          <ac:spMkLst>
            <pc:docMk/>
            <pc:sldMk cId="999533018" sldId="265"/>
            <ac:spMk id="27" creationId="{88E772A8-7C56-4BF2-B53E-5040B3B14855}"/>
          </ac:spMkLst>
        </pc:spChg>
        <pc:spChg chg="add del mod">
          <ac:chgData name="Davide Daolmi" userId="129ccd9568ab9912" providerId="LiveId" clId="{7BF38F7E-DB02-4705-A4EF-01319AC2AE13}" dt="2021-03-04T10:33:35.471" v="18" actId="478"/>
          <ac:spMkLst>
            <pc:docMk/>
            <pc:sldMk cId="999533018" sldId="265"/>
            <ac:spMk id="28" creationId="{1DE648B6-CC61-4CD6-AF79-6984942A848D}"/>
          </ac:spMkLst>
        </pc:spChg>
        <pc:spChg chg="add del mod">
          <ac:chgData name="Davide Daolmi" userId="129ccd9568ab9912" providerId="LiveId" clId="{7BF38F7E-DB02-4705-A4EF-01319AC2AE13}" dt="2021-03-04T10:33:51.538" v="20" actId="478"/>
          <ac:spMkLst>
            <pc:docMk/>
            <pc:sldMk cId="999533018" sldId="265"/>
            <ac:spMk id="29" creationId="{4EBF6B29-8A21-45F6-9D86-A2325C685F85}"/>
          </ac:spMkLst>
        </pc:spChg>
        <pc:spChg chg="add del mod">
          <ac:chgData name="Davide Daolmi" userId="129ccd9568ab9912" providerId="LiveId" clId="{7BF38F7E-DB02-4705-A4EF-01319AC2AE13}" dt="2021-03-04T10:37:32.706" v="37" actId="478"/>
          <ac:spMkLst>
            <pc:docMk/>
            <pc:sldMk cId="999533018" sldId="265"/>
            <ac:spMk id="30" creationId="{AE62AA78-CC9A-468B-ACB5-5C447824FD57}"/>
          </ac:spMkLst>
        </pc:spChg>
        <pc:spChg chg="add del mod">
          <ac:chgData name="Davide Daolmi" userId="129ccd9568ab9912" providerId="LiveId" clId="{7BF38F7E-DB02-4705-A4EF-01319AC2AE13}" dt="2021-03-04T10:33:51.538" v="20" actId="478"/>
          <ac:spMkLst>
            <pc:docMk/>
            <pc:sldMk cId="999533018" sldId="265"/>
            <ac:spMk id="31" creationId="{5CE8289E-CBFA-4788-8EC5-2E6CB1C42B7B}"/>
          </ac:spMkLst>
        </pc:spChg>
        <pc:spChg chg="add mod">
          <ac:chgData name="Davide Daolmi" userId="129ccd9568ab9912" providerId="LiveId" clId="{7BF38F7E-DB02-4705-A4EF-01319AC2AE13}" dt="2021-03-04T10:35:10.934" v="25"/>
          <ac:spMkLst>
            <pc:docMk/>
            <pc:sldMk cId="999533018" sldId="265"/>
            <ac:spMk id="32" creationId="{4A824342-2BDA-4EAE-ACE2-9203DE1DB932}"/>
          </ac:spMkLst>
        </pc:spChg>
      </pc:sldChg>
      <pc:sldChg chg="modTransition">
        <pc:chgData name="Davide Daolmi" userId="129ccd9568ab9912" providerId="LiveId" clId="{7BF38F7E-DB02-4705-A4EF-01319AC2AE13}" dt="2021-03-04T10:52:48.392" v="147"/>
        <pc:sldMkLst>
          <pc:docMk/>
          <pc:sldMk cId="1679307205" sldId="266"/>
        </pc:sldMkLst>
      </pc:sldChg>
      <pc:sldChg chg="modSp del mod">
        <pc:chgData name="Davide Daolmi" userId="129ccd9568ab9912" providerId="LiveId" clId="{7BF38F7E-DB02-4705-A4EF-01319AC2AE13}" dt="2021-03-04T10:39:30.021" v="55" actId="2696"/>
        <pc:sldMkLst>
          <pc:docMk/>
          <pc:sldMk cId="1395378500" sldId="267"/>
        </pc:sldMkLst>
        <pc:spChg chg="mod">
          <ac:chgData name="Davide Daolmi" userId="129ccd9568ab9912" providerId="LiveId" clId="{7BF38F7E-DB02-4705-A4EF-01319AC2AE13}" dt="2021-03-04T10:39:07.506" v="50" actId="20577"/>
          <ac:spMkLst>
            <pc:docMk/>
            <pc:sldMk cId="1395378500" sldId="267"/>
            <ac:spMk id="15" creationId="{E3FC6A0A-5A9B-4AE7-83D5-C8AC2C3C5148}"/>
          </ac:spMkLst>
        </pc:spChg>
      </pc:sldChg>
      <pc:sldChg chg="delSp del mod ord">
        <pc:chgData name="Davide Daolmi" userId="129ccd9568ab9912" providerId="LiveId" clId="{7BF38F7E-DB02-4705-A4EF-01319AC2AE13}" dt="2021-03-04T10:26:37.731" v="9" actId="2696"/>
        <pc:sldMkLst>
          <pc:docMk/>
          <pc:sldMk cId="3082456811" sldId="268"/>
        </pc:sldMkLst>
        <pc:spChg chg="del">
          <ac:chgData name="Davide Daolmi" userId="129ccd9568ab9912" providerId="LiveId" clId="{7BF38F7E-DB02-4705-A4EF-01319AC2AE13}" dt="2021-03-04T10:25:14.566" v="3" actId="478"/>
          <ac:spMkLst>
            <pc:docMk/>
            <pc:sldMk cId="3082456811" sldId="268"/>
            <ac:spMk id="15" creationId="{E3FC6A0A-5A9B-4AE7-83D5-C8AC2C3C5148}"/>
          </ac:spMkLst>
        </pc:spChg>
        <pc:spChg chg="del">
          <ac:chgData name="Davide Daolmi" userId="129ccd9568ab9912" providerId="LiveId" clId="{7BF38F7E-DB02-4705-A4EF-01319AC2AE13}" dt="2021-03-04T10:25:16.149" v="4" actId="478"/>
          <ac:spMkLst>
            <pc:docMk/>
            <pc:sldMk cId="3082456811" sldId="268"/>
            <ac:spMk id="16" creationId="{3BC71D0A-FD72-4FA2-AB1B-EEF2F555F557}"/>
          </ac:spMkLst>
        </pc:spChg>
      </pc:sldChg>
      <pc:sldChg chg="addSp delSp modSp mod modTransition">
        <pc:chgData name="Davide Daolmi" userId="129ccd9568ab9912" providerId="LiveId" clId="{7BF38F7E-DB02-4705-A4EF-01319AC2AE13}" dt="2021-03-04T10:53:08.255" v="158"/>
        <pc:sldMkLst>
          <pc:docMk/>
          <pc:sldMk cId="1148760383" sldId="269"/>
        </pc:sldMkLst>
        <pc:spChg chg="mod">
          <ac:chgData name="Davide Daolmi" userId="129ccd9568ab9912" providerId="LiveId" clId="{7BF38F7E-DB02-4705-A4EF-01319AC2AE13}" dt="2021-03-04T10:45:29.267" v="98" actId="113"/>
          <ac:spMkLst>
            <pc:docMk/>
            <pc:sldMk cId="1148760383" sldId="269"/>
            <ac:spMk id="30" creationId="{27AC1AA8-05A7-4400-B3B4-87ED24450860}"/>
          </ac:spMkLst>
        </pc:spChg>
        <pc:spChg chg="mod">
          <ac:chgData name="Davide Daolmi" userId="129ccd9568ab9912" providerId="LiveId" clId="{7BF38F7E-DB02-4705-A4EF-01319AC2AE13}" dt="2021-03-04T10:45:36.520" v="108" actId="20577"/>
          <ac:spMkLst>
            <pc:docMk/>
            <pc:sldMk cId="1148760383" sldId="269"/>
            <ac:spMk id="32" creationId="{7B21F0CA-7CB6-4F73-A9E9-333A691A39FE}"/>
          </ac:spMkLst>
        </pc:spChg>
        <pc:spChg chg="del">
          <ac:chgData name="Davide Daolmi" userId="129ccd9568ab9912" providerId="LiveId" clId="{7BF38F7E-DB02-4705-A4EF-01319AC2AE13}" dt="2021-03-04T10:50:11.597" v="138" actId="478"/>
          <ac:spMkLst>
            <pc:docMk/>
            <pc:sldMk cId="1148760383" sldId="269"/>
            <ac:spMk id="34" creationId="{014FEEC6-7B90-47C0-8783-53D75CFA052A}"/>
          </ac:spMkLst>
        </pc:spChg>
        <pc:spChg chg="del">
          <ac:chgData name="Davide Daolmi" userId="129ccd9568ab9912" providerId="LiveId" clId="{7BF38F7E-DB02-4705-A4EF-01319AC2AE13}" dt="2021-03-04T10:50:13.554" v="139" actId="478"/>
          <ac:spMkLst>
            <pc:docMk/>
            <pc:sldMk cId="1148760383" sldId="269"/>
            <ac:spMk id="36" creationId="{86A19DB3-169F-4415-A3D9-7DDCC40EB7E7}"/>
          </ac:spMkLst>
        </pc:spChg>
        <pc:spChg chg="add mod">
          <ac:chgData name="Davide Daolmi" userId="129ccd9568ab9912" providerId="LiveId" clId="{7BF38F7E-DB02-4705-A4EF-01319AC2AE13}" dt="2021-03-04T10:45:22.849" v="96"/>
          <ac:spMkLst>
            <pc:docMk/>
            <pc:sldMk cId="1148760383" sldId="269"/>
            <ac:spMk id="225" creationId="{25AA7B79-C0DE-48B2-AE3F-F4DE1B92B154}"/>
          </ac:spMkLst>
        </pc:spChg>
        <pc:spChg chg="add mod">
          <ac:chgData name="Davide Daolmi" userId="129ccd9568ab9912" providerId="LiveId" clId="{7BF38F7E-DB02-4705-A4EF-01319AC2AE13}" dt="2021-03-04T10:45:22.849" v="96"/>
          <ac:spMkLst>
            <pc:docMk/>
            <pc:sldMk cId="1148760383" sldId="269"/>
            <ac:spMk id="226" creationId="{95FFB94C-51BD-4067-AF5B-8B8B84ACCFB8}"/>
          </ac:spMkLst>
        </pc:spChg>
        <pc:spChg chg="add mod">
          <ac:chgData name="Davide Daolmi" userId="129ccd9568ab9912" providerId="LiveId" clId="{7BF38F7E-DB02-4705-A4EF-01319AC2AE13}" dt="2021-03-04T10:45:22.849" v="96"/>
          <ac:spMkLst>
            <pc:docMk/>
            <pc:sldMk cId="1148760383" sldId="269"/>
            <ac:spMk id="227" creationId="{6E654E42-22A3-4818-A1DC-54590FAA94D8}"/>
          </ac:spMkLst>
        </pc:spChg>
        <pc:spChg chg="add mod">
          <ac:chgData name="Davide Daolmi" userId="129ccd9568ab9912" providerId="LiveId" clId="{7BF38F7E-DB02-4705-A4EF-01319AC2AE13}" dt="2021-03-04T10:45:22.849" v="96"/>
          <ac:spMkLst>
            <pc:docMk/>
            <pc:sldMk cId="1148760383" sldId="269"/>
            <ac:spMk id="228" creationId="{18461BE3-EB7E-4816-9A2A-FB937C44E6E6}"/>
          </ac:spMkLst>
        </pc:spChg>
        <pc:spChg chg="add del mod">
          <ac:chgData name="Davide Daolmi" userId="129ccd9568ab9912" providerId="LiveId" clId="{7BF38F7E-DB02-4705-A4EF-01319AC2AE13}" dt="2021-03-04T10:45:43.886" v="109" actId="478"/>
          <ac:spMkLst>
            <pc:docMk/>
            <pc:sldMk cId="1148760383" sldId="269"/>
            <ac:spMk id="229" creationId="{0399C490-C71F-42EE-9CB3-C5E0255FBDD4}"/>
          </ac:spMkLst>
        </pc:spChg>
        <pc:spChg chg="add mod">
          <ac:chgData name="Davide Daolmi" userId="129ccd9568ab9912" providerId="LiveId" clId="{7BF38F7E-DB02-4705-A4EF-01319AC2AE13}" dt="2021-03-04T10:45:22.849" v="96"/>
          <ac:spMkLst>
            <pc:docMk/>
            <pc:sldMk cId="1148760383" sldId="269"/>
            <ac:spMk id="230" creationId="{24385C32-67C0-4A41-AB3C-A9544E119DB9}"/>
          </ac:spMkLst>
        </pc:spChg>
        <pc:spChg chg="add mod">
          <ac:chgData name="Davide Daolmi" userId="129ccd9568ab9912" providerId="LiveId" clId="{7BF38F7E-DB02-4705-A4EF-01319AC2AE13}" dt="2021-03-04T10:45:51.073" v="111"/>
          <ac:spMkLst>
            <pc:docMk/>
            <pc:sldMk cId="1148760383" sldId="269"/>
            <ac:spMk id="231" creationId="{535205C3-4782-4EA5-B173-F15A159D1B38}"/>
          </ac:spMkLst>
        </pc:spChg>
        <pc:spChg chg="add mod">
          <ac:chgData name="Davide Daolmi" userId="129ccd9568ab9912" providerId="LiveId" clId="{7BF38F7E-DB02-4705-A4EF-01319AC2AE13}" dt="2021-03-04T10:50:42.403" v="145"/>
          <ac:spMkLst>
            <pc:docMk/>
            <pc:sldMk cId="1148760383" sldId="269"/>
            <ac:spMk id="232" creationId="{0FFAABC7-A021-4391-AA15-9F58682AEEF3}"/>
          </ac:spMkLst>
        </pc:spChg>
      </pc:sldChg>
      <pc:sldChg chg="add del">
        <pc:chgData name="Davide Daolmi" userId="129ccd9568ab9912" providerId="LiveId" clId="{7BF38F7E-DB02-4705-A4EF-01319AC2AE13}" dt="2021-03-04T10:26:46.213" v="10" actId="2696"/>
        <pc:sldMkLst>
          <pc:docMk/>
          <pc:sldMk cId="220585784" sldId="270"/>
        </pc:sldMkLst>
      </pc:sldChg>
      <pc:sldChg chg="addSp delSp modSp add mod modTransition">
        <pc:chgData name="Davide Daolmi" userId="129ccd9568ab9912" providerId="LiveId" clId="{7BF38F7E-DB02-4705-A4EF-01319AC2AE13}" dt="2021-03-04T10:52:54.800" v="151"/>
        <pc:sldMkLst>
          <pc:docMk/>
          <pc:sldMk cId="3751017969" sldId="270"/>
        </pc:sldMkLst>
        <pc:spChg chg="add mod">
          <ac:chgData name="Davide Daolmi" userId="129ccd9568ab9912" providerId="LiveId" clId="{7BF38F7E-DB02-4705-A4EF-01319AC2AE13}" dt="2021-03-04T10:40:09.944" v="56"/>
          <ac:spMkLst>
            <pc:docMk/>
            <pc:sldMk cId="3751017969" sldId="270"/>
            <ac:spMk id="8" creationId="{5194F54F-D1B8-4564-8517-C4DAE2A1843F}"/>
          </ac:spMkLst>
        </pc:spChg>
        <pc:spChg chg="add mod">
          <ac:chgData name="Davide Daolmi" userId="129ccd9568ab9912" providerId="LiveId" clId="{7BF38F7E-DB02-4705-A4EF-01319AC2AE13}" dt="2021-03-04T10:40:09.944" v="56"/>
          <ac:spMkLst>
            <pc:docMk/>
            <pc:sldMk cId="3751017969" sldId="270"/>
            <ac:spMk id="9" creationId="{490FC669-7AA4-4421-991C-4FE9F6D02011}"/>
          </ac:spMkLst>
        </pc:spChg>
        <pc:spChg chg="del">
          <ac:chgData name="Davide Daolmi" userId="129ccd9568ab9912" providerId="LiveId" clId="{7BF38F7E-DB02-4705-A4EF-01319AC2AE13}" dt="2021-03-04T10:40:21.993" v="58" actId="478"/>
          <ac:spMkLst>
            <pc:docMk/>
            <pc:sldMk cId="3751017969" sldId="270"/>
            <ac:spMk id="12" creationId="{AE520B3B-5EA0-49EE-A192-953EB6BCD1F0}"/>
          </ac:spMkLst>
        </pc:spChg>
        <pc:spChg chg="mod">
          <ac:chgData name="Davide Daolmi" userId="129ccd9568ab9912" providerId="LiveId" clId="{7BF38F7E-DB02-4705-A4EF-01319AC2AE13}" dt="2021-03-04T10:39:13.768" v="54" actId="20577"/>
          <ac:spMkLst>
            <pc:docMk/>
            <pc:sldMk cId="3751017969" sldId="270"/>
            <ac:spMk id="15" creationId="{E3FC6A0A-5A9B-4AE7-83D5-C8AC2C3C5148}"/>
          </ac:spMkLst>
        </pc:spChg>
      </pc:sldChg>
      <pc:sldChg chg="addSp modSp add modTransition modAnim">
        <pc:chgData name="Davide Daolmi" userId="129ccd9568ab9912" providerId="LiveId" clId="{7BF38F7E-DB02-4705-A4EF-01319AC2AE13}" dt="2021-03-04T10:52:53.039" v="150"/>
        <pc:sldMkLst>
          <pc:docMk/>
          <pc:sldMk cId="1559886761" sldId="271"/>
        </pc:sldMkLst>
        <pc:spChg chg="add mod">
          <ac:chgData name="Davide Daolmi" userId="129ccd9568ab9912" providerId="LiveId" clId="{7BF38F7E-DB02-4705-A4EF-01319AC2AE13}" dt="2021-03-04T10:34:13.003" v="21"/>
          <ac:spMkLst>
            <pc:docMk/>
            <pc:sldMk cId="1559886761" sldId="271"/>
            <ac:spMk id="10" creationId="{F27503B7-1D50-445F-A0E2-9ABAD0F07A53}"/>
          </ac:spMkLst>
        </pc:spChg>
        <pc:spChg chg="add mod">
          <ac:chgData name="Davide Daolmi" userId="129ccd9568ab9912" providerId="LiveId" clId="{7BF38F7E-DB02-4705-A4EF-01319AC2AE13}" dt="2021-03-04T10:34:27.395" v="22"/>
          <ac:spMkLst>
            <pc:docMk/>
            <pc:sldMk cId="1559886761" sldId="271"/>
            <ac:spMk id="11" creationId="{8BE9AAE6-6D19-4AAA-93D4-700EADDD9762}"/>
          </ac:spMkLst>
        </pc:spChg>
        <pc:spChg chg="mod">
          <ac:chgData name="Davide Daolmi" userId="129ccd9568ab9912" providerId="LiveId" clId="{7BF38F7E-DB02-4705-A4EF-01319AC2AE13}" dt="2021-03-04T10:39:03.121" v="46" actId="20577"/>
          <ac:spMkLst>
            <pc:docMk/>
            <pc:sldMk cId="1559886761" sldId="271"/>
            <ac:spMk id="30" creationId="{AE62AA78-CC9A-468B-ACB5-5C447824FD57}"/>
          </ac:spMkLst>
        </pc:spChg>
      </pc:sldChg>
      <pc:sldChg chg="modSp add ord modTransition modAnim">
        <pc:chgData name="Davide Daolmi" userId="129ccd9568ab9912" providerId="LiveId" clId="{7BF38F7E-DB02-4705-A4EF-01319AC2AE13}" dt="2021-03-04T10:52:51.535" v="149"/>
        <pc:sldMkLst>
          <pc:docMk/>
          <pc:sldMk cId="2896261677" sldId="272"/>
        </pc:sldMkLst>
        <pc:spChg chg="mod">
          <ac:chgData name="Davide Daolmi" userId="129ccd9568ab9912" providerId="LiveId" clId="{7BF38F7E-DB02-4705-A4EF-01319AC2AE13}" dt="2021-03-04T10:38:59.189" v="42" actId="20577"/>
          <ac:spMkLst>
            <pc:docMk/>
            <pc:sldMk cId="2896261677" sldId="272"/>
            <ac:spMk id="30" creationId="{AE62AA78-CC9A-468B-ACB5-5C447824FD57}"/>
          </ac:spMkLst>
        </pc:spChg>
      </pc:sldChg>
      <pc:sldChg chg="add modTransition">
        <pc:chgData name="Davide Daolmi" userId="129ccd9568ab9912" providerId="LiveId" clId="{7BF38F7E-DB02-4705-A4EF-01319AC2AE13}" dt="2021-03-04T10:52:56.624" v="152"/>
        <pc:sldMkLst>
          <pc:docMk/>
          <pc:sldMk cId="2771579252" sldId="273"/>
        </pc:sldMkLst>
      </pc:sldChg>
      <pc:sldChg chg="addSp modSp add mod modTransition">
        <pc:chgData name="Davide Daolmi" userId="129ccd9568ab9912" providerId="LiveId" clId="{7BF38F7E-DB02-4705-A4EF-01319AC2AE13}" dt="2021-03-04T10:52:59.951" v="153"/>
        <pc:sldMkLst>
          <pc:docMk/>
          <pc:sldMk cId="841610075" sldId="274"/>
        </pc:sldMkLst>
        <pc:spChg chg="add mod">
          <ac:chgData name="Davide Daolmi" userId="129ccd9568ab9912" providerId="LiveId" clId="{7BF38F7E-DB02-4705-A4EF-01319AC2AE13}" dt="2021-03-04T10:42:00.114" v="70" actId="20577"/>
          <ac:spMkLst>
            <pc:docMk/>
            <pc:sldMk cId="841610075" sldId="274"/>
            <ac:spMk id="10" creationId="{02F736FA-2DFB-4F4E-9A1D-A2210A551E89}"/>
          </ac:spMkLst>
        </pc:spChg>
        <pc:spChg chg="add mod">
          <ac:chgData name="Davide Daolmi" userId="129ccd9568ab9912" providerId="LiveId" clId="{7BF38F7E-DB02-4705-A4EF-01319AC2AE13}" dt="2021-03-04T10:42:17.601" v="72" actId="1076"/>
          <ac:spMkLst>
            <pc:docMk/>
            <pc:sldMk cId="841610075" sldId="274"/>
            <ac:spMk id="11" creationId="{1961A7C7-67B0-4D17-A432-640375D1D572}"/>
          </ac:spMkLst>
        </pc:spChg>
      </pc:sldChg>
      <pc:sldChg chg="addSp delSp modSp add mod modTransition">
        <pc:chgData name="Davide Daolmi" userId="129ccd9568ab9912" providerId="LiveId" clId="{7BF38F7E-DB02-4705-A4EF-01319AC2AE13}" dt="2021-03-04T10:53:02.991" v="155"/>
        <pc:sldMkLst>
          <pc:docMk/>
          <pc:sldMk cId="3636559222" sldId="275"/>
        </pc:sldMkLst>
        <pc:spChg chg="add mod">
          <ac:chgData name="Davide Daolmi" userId="129ccd9568ab9912" providerId="LiveId" clId="{7BF38F7E-DB02-4705-A4EF-01319AC2AE13}" dt="2021-03-04T10:48:00.442" v="130"/>
          <ac:spMkLst>
            <pc:docMk/>
            <pc:sldMk cId="3636559222" sldId="275"/>
            <ac:spMk id="108" creationId="{5BDAB73A-B18C-4308-A4D9-35C081C22FD1}"/>
          </ac:spMkLst>
        </pc:spChg>
        <pc:spChg chg="add del mod">
          <ac:chgData name="Davide Daolmi" userId="129ccd9568ab9912" providerId="LiveId" clId="{7BF38F7E-DB02-4705-A4EF-01319AC2AE13}" dt="2021-03-04T10:48:57.784" v="132" actId="21"/>
          <ac:spMkLst>
            <pc:docMk/>
            <pc:sldMk cId="3636559222" sldId="275"/>
            <ac:spMk id="112" creationId="{B0604CB2-2416-463E-A43F-EF9E032EED9B}"/>
          </ac:spMkLst>
        </pc:spChg>
        <pc:spChg chg="del">
          <ac:chgData name="Davide Daolmi" userId="129ccd9568ab9912" providerId="LiveId" clId="{7BF38F7E-DB02-4705-A4EF-01319AC2AE13}" dt="2021-03-04T10:47:55.622" v="129" actId="478"/>
          <ac:spMkLst>
            <pc:docMk/>
            <pc:sldMk cId="3636559222" sldId="275"/>
            <ac:spMk id="116" creationId="{004C10CF-6102-4AD9-A42A-2FDFBF1940DF}"/>
          </ac:spMkLst>
        </pc:spChg>
        <pc:spChg chg="add del mod">
          <ac:chgData name="Davide Daolmi" userId="129ccd9568ab9912" providerId="LiveId" clId="{7BF38F7E-DB02-4705-A4EF-01319AC2AE13}" dt="2021-03-04T10:48:57.784" v="132" actId="21"/>
          <ac:spMkLst>
            <pc:docMk/>
            <pc:sldMk cId="3636559222" sldId="275"/>
            <ac:spMk id="118" creationId="{394CF6BF-A46A-4F32-A9A5-AED6CE6FDA85}"/>
          </ac:spMkLst>
        </pc:spChg>
        <pc:spChg chg="add del mod">
          <ac:chgData name="Davide Daolmi" userId="129ccd9568ab9912" providerId="LiveId" clId="{7BF38F7E-DB02-4705-A4EF-01319AC2AE13}" dt="2021-03-04T10:48:57.784" v="132" actId="21"/>
          <ac:spMkLst>
            <pc:docMk/>
            <pc:sldMk cId="3636559222" sldId="275"/>
            <ac:spMk id="119" creationId="{5E5183D0-7B68-4DB8-9F7C-918209A22549}"/>
          </ac:spMkLst>
        </pc:spChg>
        <pc:spChg chg="add del mod">
          <ac:chgData name="Davide Daolmi" userId="129ccd9568ab9912" providerId="LiveId" clId="{7BF38F7E-DB02-4705-A4EF-01319AC2AE13}" dt="2021-03-04T10:48:57.784" v="132" actId="21"/>
          <ac:spMkLst>
            <pc:docMk/>
            <pc:sldMk cId="3636559222" sldId="275"/>
            <ac:spMk id="120" creationId="{29B17801-E00E-4B1B-B669-02ACF1BC379B}"/>
          </ac:spMkLst>
        </pc:spChg>
      </pc:sldChg>
      <pc:sldChg chg="addSp modSp add del">
        <pc:chgData name="Davide Daolmi" userId="129ccd9568ab9912" providerId="LiveId" clId="{7BF38F7E-DB02-4705-A4EF-01319AC2AE13}" dt="2021-03-04T10:49:39.001" v="136" actId="2696"/>
        <pc:sldMkLst>
          <pc:docMk/>
          <pc:sldMk cId="3565150099" sldId="276"/>
        </pc:sldMkLst>
        <pc:spChg chg="add mod">
          <ac:chgData name="Davide Daolmi" userId="129ccd9568ab9912" providerId="LiveId" clId="{7BF38F7E-DB02-4705-A4EF-01319AC2AE13}" dt="2021-03-04T10:49:05.704" v="134"/>
          <ac:spMkLst>
            <pc:docMk/>
            <pc:sldMk cId="3565150099" sldId="276"/>
            <ac:spMk id="112" creationId="{A30556EC-1103-4AA7-8AE2-38E68B3ECA3E}"/>
          </ac:spMkLst>
        </pc:spChg>
        <pc:spChg chg="add mod">
          <ac:chgData name="Davide Daolmi" userId="129ccd9568ab9912" providerId="LiveId" clId="{7BF38F7E-DB02-4705-A4EF-01319AC2AE13}" dt="2021-03-04T10:49:05.704" v="134"/>
          <ac:spMkLst>
            <pc:docMk/>
            <pc:sldMk cId="3565150099" sldId="276"/>
            <ac:spMk id="116" creationId="{B6A65FDD-4BB7-4236-9CB9-D55F9657EA15}"/>
          </ac:spMkLst>
        </pc:spChg>
        <pc:spChg chg="add mod">
          <ac:chgData name="Davide Daolmi" userId="129ccd9568ab9912" providerId="LiveId" clId="{7BF38F7E-DB02-4705-A4EF-01319AC2AE13}" dt="2021-03-04T10:49:05.704" v="134"/>
          <ac:spMkLst>
            <pc:docMk/>
            <pc:sldMk cId="3565150099" sldId="276"/>
            <ac:spMk id="118" creationId="{4D6AC629-A045-4BCC-A26C-ED78633FAC84}"/>
          </ac:spMkLst>
        </pc:spChg>
        <pc:spChg chg="add mod">
          <ac:chgData name="Davide Daolmi" userId="129ccd9568ab9912" providerId="LiveId" clId="{7BF38F7E-DB02-4705-A4EF-01319AC2AE13}" dt="2021-03-04T10:49:05.704" v="134"/>
          <ac:spMkLst>
            <pc:docMk/>
            <pc:sldMk cId="3565150099" sldId="276"/>
            <ac:spMk id="119" creationId="{53E1C4E8-0B1D-4906-96B6-80644F667585}"/>
          </ac:spMkLst>
        </pc:spChg>
      </pc:sldChg>
      <pc:sldChg chg="addSp delSp modSp add del mod modTransition">
        <pc:chgData name="Davide Daolmi" userId="129ccd9568ab9912" providerId="LiveId" clId="{7BF38F7E-DB02-4705-A4EF-01319AC2AE13}" dt="2021-03-04T11:00:24.465" v="159" actId="2696"/>
        <pc:sldMkLst>
          <pc:docMk/>
          <pc:sldMk cId="979994140" sldId="277"/>
        </pc:sldMkLst>
        <pc:spChg chg="del">
          <ac:chgData name="Davide Daolmi" userId="129ccd9568ab9912" providerId="LiveId" clId="{7BF38F7E-DB02-4705-A4EF-01319AC2AE13}" dt="2021-03-04T10:50:17.993" v="140" actId="478"/>
          <ac:spMkLst>
            <pc:docMk/>
            <pc:sldMk cId="979994140" sldId="277"/>
            <ac:spMk id="36" creationId="{86A19DB3-169F-4415-A3D9-7DDCC40EB7E7}"/>
          </ac:spMkLst>
        </pc:spChg>
        <pc:spChg chg="add mod">
          <ac:chgData name="Davide Daolmi" userId="129ccd9568ab9912" providerId="LiveId" clId="{7BF38F7E-DB02-4705-A4EF-01319AC2AE13}" dt="2021-03-04T10:50:02.505" v="137"/>
          <ac:spMkLst>
            <pc:docMk/>
            <pc:sldMk cId="979994140" sldId="277"/>
            <ac:spMk id="221" creationId="{A7EE56FA-7799-457F-8722-8B92260925E6}"/>
          </ac:spMkLst>
        </pc:spChg>
        <pc:spChg chg="add mod">
          <ac:chgData name="Davide Daolmi" userId="129ccd9568ab9912" providerId="LiveId" clId="{7BF38F7E-DB02-4705-A4EF-01319AC2AE13}" dt="2021-03-04T10:50:02.505" v="137"/>
          <ac:spMkLst>
            <pc:docMk/>
            <pc:sldMk cId="979994140" sldId="277"/>
            <ac:spMk id="222" creationId="{765349F0-6CA7-478C-BB07-193BF7F9DFA5}"/>
          </ac:spMkLst>
        </pc:spChg>
        <pc:spChg chg="add mod">
          <ac:chgData name="Davide Daolmi" userId="129ccd9568ab9912" providerId="LiveId" clId="{7BF38F7E-DB02-4705-A4EF-01319AC2AE13}" dt="2021-03-04T10:50:02.505" v="137"/>
          <ac:spMkLst>
            <pc:docMk/>
            <pc:sldMk cId="979994140" sldId="277"/>
            <ac:spMk id="223" creationId="{AB1D6E4A-6E35-4502-9B29-81125D9ADF27}"/>
          </ac:spMkLst>
        </pc:spChg>
        <pc:spChg chg="add mod">
          <ac:chgData name="Davide Daolmi" userId="129ccd9568ab9912" providerId="LiveId" clId="{7BF38F7E-DB02-4705-A4EF-01319AC2AE13}" dt="2021-03-04T10:50:02.505" v="137"/>
          <ac:spMkLst>
            <pc:docMk/>
            <pc:sldMk cId="979994140" sldId="277"/>
            <ac:spMk id="224" creationId="{333032EC-25DC-49C7-A0EC-174965F04B6F}"/>
          </ac:spMkLst>
        </pc:spChg>
        <pc:spChg chg="add mod">
          <ac:chgData name="Davide Daolmi" userId="129ccd9568ab9912" providerId="LiveId" clId="{7BF38F7E-DB02-4705-A4EF-01319AC2AE13}" dt="2021-03-04T10:50:40.954" v="144"/>
          <ac:spMkLst>
            <pc:docMk/>
            <pc:sldMk cId="979994140" sldId="277"/>
            <ac:spMk id="225" creationId="{196A55F3-2CD8-41E1-B2A0-304E5A7CA64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C70DFC-5E52-4732-AC98-F8F63B2EFC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425827C-C9EA-4E0D-BFCF-2668410F8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52B5CC-9869-4850-B68A-810366EB4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2D26-FB81-4053-9C72-E284087F30A9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6C2FC1-87B0-49F4-B74E-CB66EF089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DB5FD8-86A9-4515-9A90-5C1A9BCFF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2CB-8516-4FB6-B1C3-E90822258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544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9ECDB1-F760-4913-9BC6-AB4BCE7A4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5E07A2A-768D-448B-B7CF-B0F80C34DD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862E7F-7B8C-42F2-B10C-551EBA9C6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2D26-FB81-4053-9C72-E284087F30A9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D7AA1C-9B23-4F52-81CE-0EE6F3B74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01192C-3338-4F1E-9EB2-3C7EBB7C6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2CB-8516-4FB6-B1C3-E90822258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3544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BCAC5A1-BE44-44AE-BB9A-29E6581E84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E22FC00-3556-4F31-AD74-95565CE37B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C64E20-7504-49EC-BA9C-4CB44CF4C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2D26-FB81-4053-9C72-E284087F30A9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F943E9-1D6B-4687-B221-E994B931C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9E270E-F1B9-4788-9149-477ECE71C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2CB-8516-4FB6-B1C3-E90822258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9691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30B881-3ABF-4F5E-866E-8547B477A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F0CDC4-0D2A-4F12-8D6B-549496422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E936F0-AE2D-4F9C-AEE6-C33F69479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2D26-FB81-4053-9C72-E284087F30A9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FD4C48-7DE4-451C-9706-227176179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B1622E-B9CA-4B35-9211-0157E4747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2CB-8516-4FB6-B1C3-E90822258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1376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2D676B-A813-4FDC-9200-892984ED4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D13BCFE-1158-49EB-BE33-40930E951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FA9A59-EA6C-4AEB-B73F-4CA4184DF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2D26-FB81-4053-9C72-E284087F30A9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AB5127-6FD3-46CC-AFA4-5379C9C5E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93F04E-FE0D-45CD-BBFC-984EDF56C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2CB-8516-4FB6-B1C3-E90822258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02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B3A5C7-894C-4C5A-9E13-50484C65B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254F96-B931-4B79-8790-11FEE0B07A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60DD172-40AA-48B4-B72B-9F6EA087E9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F69A6FD-3470-41C5-9A36-ECAEC2D3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2D26-FB81-4053-9C72-E284087F30A9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51C3663-C373-4BDF-987E-250996C65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3E9947A-F17C-4F7D-AD7B-96C8CAE8E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2CB-8516-4FB6-B1C3-E90822258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804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ECB059-8539-4BA3-AE0B-F1BC51099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461FF02-1986-4907-BABF-6C3178A32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787DC10-6762-4D4C-8C95-1FFAAF60C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FD783F0-0BEF-4E21-9825-A719241247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CAD0028-12B5-4A09-86F6-1D69BA256A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EDBBD20-E8E7-4684-9116-4AADEB5E9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2D26-FB81-4053-9C72-E284087F30A9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5017BEA-0E97-48DA-96BC-4194519E7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46A0BF9-7F46-4C3D-8E14-6A98815E3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2CB-8516-4FB6-B1C3-E90822258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5133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8E6551-C8CB-479A-9DAF-2C7014C94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E2F9849-53A0-45EA-A4A5-ACDC728F2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2D26-FB81-4053-9C72-E284087F30A9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F8A78B8-9E24-4273-8648-9BF7016C2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9DBE841-9272-43E9-AEEC-0F93F9CCD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2CB-8516-4FB6-B1C3-E90822258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2571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E5990F0-3BE5-4AF7-A32A-B27F74DAC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2D26-FB81-4053-9C72-E284087F30A9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3177222-A0C8-4464-9E7A-4BFBDC30D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515E9EE-6533-4A6B-82EA-30960D870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2CB-8516-4FB6-B1C3-E90822258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726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64ACAE-F3E9-4244-A408-DF6D5DC5B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C24906E-26A0-4229-B28C-841492C3B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738887D-94F5-4695-AC41-6AE736BA8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4479303-B1CD-45BD-AC4D-B8562A30D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2D26-FB81-4053-9C72-E284087F30A9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947D6E5-407C-4AAB-B5AA-FE08CDDC6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0D03C22-C011-4BCA-AEEB-826E333E7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2CB-8516-4FB6-B1C3-E90822258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0743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627BC7-4BB9-4254-9C96-83A5AD39B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C58A99C-5668-4F32-9207-5E77F2648F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BD874B4-75FB-479E-8E5A-A5D1C6C78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E29135F-0FF8-4BA8-9DE2-24DBCA0C5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2D26-FB81-4053-9C72-E284087F30A9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F778B00-AC35-448B-832C-89663A6C6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887F698-1F9E-4327-A187-461B1EB1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DA2CB-8516-4FB6-B1C3-E90822258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169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6A484A8-C137-4824-A16A-DEE207BAD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0903C5-6EEC-4393-99FA-829CECC00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F67D5C-F071-4935-87B1-22635CF813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D2D26-FB81-4053-9C72-E284087F30A9}" type="datetimeFigureOut">
              <a:rPr lang="it-IT" smtClean="0"/>
              <a:t>04/03/2021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84BFBF-A97C-489F-B121-133D9266D3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36D1EC-962E-45C5-AAA4-B50A26673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DA2CB-8516-4FB6-B1C3-E90822258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578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815C0EFA-9E10-459B-BEBD-381DE6A9C2A3}"/>
              </a:ext>
            </a:extLst>
          </p:cNvPr>
          <p:cNvSpPr txBox="1"/>
          <p:nvPr/>
        </p:nvSpPr>
        <p:spPr>
          <a:xfrm>
            <a:off x="1721404" y="1342820"/>
            <a:ext cx="2957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Ma non fa </a:t>
            </a:r>
            <a:r>
              <a:rPr lang="it-IT" dirty="0" err="1">
                <a:latin typeface="Alegreya" panose="00000500000000000000" pitchFamily="2" charset="0"/>
              </a:rPr>
              <a:t>como</a:t>
            </a:r>
            <a:r>
              <a:rPr lang="it-IT" dirty="0">
                <a:latin typeface="Alegreya" panose="00000500000000000000" pitchFamily="2" charset="0"/>
              </a:rPr>
              <a:t> gli altri ocelli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2D8F439-52BD-44CE-B0BB-B114D7691B64}"/>
              </a:ext>
            </a:extLst>
          </p:cNvPr>
          <p:cNvSpPr txBox="1"/>
          <p:nvPr/>
        </p:nvSpPr>
        <p:spPr>
          <a:xfrm>
            <a:off x="5372031" y="1327193"/>
            <a:ext cx="2863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Come li han cantato un poco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296DBA0-B436-4CD7-9647-AFE2A171E053}"/>
              </a:ext>
            </a:extLst>
          </p:cNvPr>
          <p:cNvSpPr txBox="1"/>
          <p:nvPr/>
        </p:nvSpPr>
        <p:spPr>
          <a:xfrm>
            <a:off x="1721404" y="1734064"/>
            <a:ext cx="2494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Van de fatto in altro loco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27F75BE-C836-4CE2-99BB-BA21AF1783C5}"/>
              </a:ext>
            </a:extLst>
          </p:cNvPr>
          <p:cNvSpPr txBox="1"/>
          <p:nvPr/>
        </p:nvSpPr>
        <p:spPr>
          <a:xfrm>
            <a:off x="5372031" y="1726821"/>
            <a:ext cx="2906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Sempre </a:t>
            </a:r>
            <a:r>
              <a:rPr lang="it-IT" dirty="0" err="1">
                <a:latin typeface="Alegreya" panose="00000500000000000000" pitchFamily="2" charset="0"/>
              </a:rPr>
              <a:t>el</a:t>
            </a:r>
            <a:r>
              <a:rPr lang="it-IT" dirty="0">
                <a:latin typeface="Alegreya" panose="00000500000000000000" pitchFamily="2" charset="0"/>
              </a:rPr>
              <a:t> grillo sta pur saldo</a:t>
            </a:r>
          </a:p>
        </p:txBody>
      </p:sp>
    </p:spTree>
    <p:extLst>
      <p:ext uri="{BB962C8B-B14F-4D97-AF65-F5344CB8AC3E}">
        <p14:creationId xmlns:p14="http://schemas.microsoft.com/office/powerpoint/2010/main" val="1971000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37BB901E-0DA6-4C52-B653-640911F057F5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790886"/>
            <a:ext cx="12192000" cy="4361828"/>
          </a:xfrm>
          <a:prstGeom prst="rect">
            <a:avLst/>
          </a:prstGeom>
        </p:spPr>
      </p:pic>
      <p:grpSp>
        <p:nvGrpSpPr>
          <p:cNvPr id="129" name="Gruppo 128">
            <a:extLst>
              <a:ext uri="{FF2B5EF4-FFF2-40B4-BE49-F238E27FC236}">
                <a16:creationId xmlns:a16="http://schemas.microsoft.com/office/drawing/2014/main" id="{38D6DD2C-0830-4E06-8988-89AD2AFE5F26}"/>
              </a:ext>
            </a:extLst>
          </p:cNvPr>
          <p:cNvGrpSpPr/>
          <p:nvPr/>
        </p:nvGrpSpPr>
        <p:grpSpPr>
          <a:xfrm>
            <a:off x="6805403" y="4062471"/>
            <a:ext cx="123416" cy="295966"/>
            <a:chOff x="10183075" y="315504"/>
            <a:chExt cx="123416" cy="295966"/>
          </a:xfrm>
        </p:grpSpPr>
        <p:sp>
          <p:nvSpPr>
            <p:cNvPr id="125" name="Rombo 124">
              <a:extLst>
                <a:ext uri="{FF2B5EF4-FFF2-40B4-BE49-F238E27FC236}">
                  <a16:creationId xmlns:a16="http://schemas.microsoft.com/office/drawing/2014/main" id="{17320B0B-6E45-4C1C-B4C6-A9C5922D9B14}"/>
                </a:ext>
              </a:extLst>
            </p:cNvPr>
            <p:cNvSpPr/>
            <p:nvPr/>
          </p:nvSpPr>
          <p:spPr>
            <a:xfrm>
              <a:off x="10183075" y="489246"/>
              <a:ext cx="123416" cy="122224"/>
            </a:xfrm>
            <a:prstGeom prst="diamon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26" name="Connettore diritto 125">
              <a:extLst>
                <a:ext uri="{FF2B5EF4-FFF2-40B4-BE49-F238E27FC236}">
                  <a16:creationId xmlns:a16="http://schemas.microsoft.com/office/drawing/2014/main" id="{E14101F6-2BE2-47ED-8678-68C0F7A37163}"/>
                </a:ext>
              </a:extLst>
            </p:cNvPr>
            <p:cNvCxnSpPr>
              <a:cxnSpLocks/>
            </p:cNvCxnSpPr>
            <p:nvPr/>
          </p:nvCxnSpPr>
          <p:spPr>
            <a:xfrm>
              <a:off x="10242431" y="315504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8" name="Gruppo 127">
            <a:extLst>
              <a:ext uri="{FF2B5EF4-FFF2-40B4-BE49-F238E27FC236}">
                <a16:creationId xmlns:a16="http://schemas.microsoft.com/office/drawing/2014/main" id="{C2756268-65FA-4F5B-9E4C-D2C5D16D0C78}"/>
              </a:ext>
            </a:extLst>
          </p:cNvPr>
          <p:cNvGrpSpPr/>
          <p:nvPr/>
        </p:nvGrpSpPr>
        <p:grpSpPr>
          <a:xfrm>
            <a:off x="6499456" y="3967839"/>
            <a:ext cx="310501" cy="372687"/>
            <a:chOff x="9777693" y="269211"/>
            <a:chExt cx="310501" cy="372687"/>
          </a:xfrm>
        </p:grpSpPr>
        <p:pic>
          <p:nvPicPr>
            <p:cNvPr id="123" name="Immagine 122">
              <a:extLst>
                <a:ext uri="{FF2B5EF4-FFF2-40B4-BE49-F238E27FC236}">
                  <a16:creationId xmlns:a16="http://schemas.microsoft.com/office/drawing/2014/main" id="{1D6C61DC-CA49-434D-93E9-D149C61441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77693" y="390341"/>
              <a:ext cx="150934" cy="251557"/>
            </a:xfrm>
            <a:prstGeom prst="rect">
              <a:avLst/>
            </a:prstGeom>
          </p:spPr>
        </p:pic>
        <p:cxnSp>
          <p:nvCxnSpPr>
            <p:cNvPr id="124" name="Connettore diritto 123">
              <a:extLst>
                <a:ext uri="{FF2B5EF4-FFF2-40B4-BE49-F238E27FC236}">
                  <a16:creationId xmlns:a16="http://schemas.microsoft.com/office/drawing/2014/main" id="{16C075BA-DF7F-4AC2-8A31-A1C54C7EDA3C}"/>
                </a:ext>
              </a:extLst>
            </p:cNvPr>
            <p:cNvCxnSpPr>
              <a:cxnSpLocks/>
            </p:cNvCxnSpPr>
            <p:nvPr/>
          </p:nvCxnSpPr>
          <p:spPr>
            <a:xfrm>
              <a:off x="9853160" y="291436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7" name="CasellaDiTesto 126">
              <a:extLst>
                <a:ext uri="{FF2B5EF4-FFF2-40B4-BE49-F238E27FC236}">
                  <a16:creationId xmlns:a16="http://schemas.microsoft.com/office/drawing/2014/main" id="{8548228A-3C53-4F3E-992A-7E2F32547115}"/>
                </a:ext>
              </a:extLst>
            </p:cNvPr>
            <p:cNvSpPr txBox="1"/>
            <p:nvPr/>
          </p:nvSpPr>
          <p:spPr>
            <a:xfrm>
              <a:off x="9845820" y="269211"/>
              <a:ext cx="2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/>
                <a:t>.</a:t>
              </a:r>
            </a:p>
          </p:txBody>
        </p:sp>
      </p:grpSp>
      <p:grpSp>
        <p:nvGrpSpPr>
          <p:cNvPr id="130" name="Gruppo 129">
            <a:extLst>
              <a:ext uri="{FF2B5EF4-FFF2-40B4-BE49-F238E27FC236}">
                <a16:creationId xmlns:a16="http://schemas.microsoft.com/office/drawing/2014/main" id="{52A17628-5A2F-4085-97AC-510F79BDE162}"/>
              </a:ext>
            </a:extLst>
          </p:cNvPr>
          <p:cNvGrpSpPr/>
          <p:nvPr/>
        </p:nvGrpSpPr>
        <p:grpSpPr>
          <a:xfrm>
            <a:off x="5486184" y="3990064"/>
            <a:ext cx="150934" cy="350462"/>
            <a:chOff x="3590713" y="529967"/>
            <a:chExt cx="150934" cy="350462"/>
          </a:xfrm>
        </p:grpSpPr>
        <p:pic>
          <p:nvPicPr>
            <p:cNvPr id="131" name="Immagine 130">
              <a:extLst>
                <a:ext uri="{FF2B5EF4-FFF2-40B4-BE49-F238E27FC236}">
                  <a16:creationId xmlns:a16="http://schemas.microsoft.com/office/drawing/2014/main" id="{4DB6E66F-E9E8-4E23-AE43-452F5D366B1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32" name="Connettore diritto 131">
              <a:extLst>
                <a:ext uri="{FF2B5EF4-FFF2-40B4-BE49-F238E27FC236}">
                  <a16:creationId xmlns:a16="http://schemas.microsoft.com/office/drawing/2014/main" id="{0E26E631-5ABF-48F6-B549-0664EA475591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3" name="Gruppo 132">
            <a:extLst>
              <a:ext uri="{FF2B5EF4-FFF2-40B4-BE49-F238E27FC236}">
                <a16:creationId xmlns:a16="http://schemas.microsoft.com/office/drawing/2014/main" id="{3102D952-B9AF-49F8-B45D-757A61A1D07C}"/>
              </a:ext>
            </a:extLst>
          </p:cNvPr>
          <p:cNvGrpSpPr/>
          <p:nvPr/>
        </p:nvGrpSpPr>
        <p:grpSpPr>
          <a:xfrm>
            <a:off x="5712585" y="3990064"/>
            <a:ext cx="150934" cy="350462"/>
            <a:chOff x="3590713" y="529967"/>
            <a:chExt cx="150934" cy="350462"/>
          </a:xfrm>
        </p:grpSpPr>
        <p:pic>
          <p:nvPicPr>
            <p:cNvPr id="134" name="Immagine 133">
              <a:extLst>
                <a:ext uri="{FF2B5EF4-FFF2-40B4-BE49-F238E27FC236}">
                  <a16:creationId xmlns:a16="http://schemas.microsoft.com/office/drawing/2014/main" id="{DBE0E001-CFD1-4643-B043-017C980B1DB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35" name="Connettore diritto 134">
              <a:extLst>
                <a:ext uri="{FF2B5EF4-FFF2-40B4-BE49-F238E27FC236}">
                  <a16:creationId xmlns:a16="http://schemas.microsoft.com/office/drawing/2014/main" id="{0B106BBC-3F30-4F76-9851-00671E440CED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36" name="Immagine 135">
            <a:extLst>
              <a:ext uri="{FF2B5EF4-FFF2-40B4-BE49-F238E27FC236}">
                <a16:creationId xmlns:a16="http://schemas.microsoft.com/office/drawing/2014/main" id="{B8DC8F64-93D9-4FB9-AB85-76F7EB22F2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2951" y="4393932"/>
            <a:ext cx="150934" cy="251557"/>
          </a:xfrm>
          <a:prstGeom prst="rect">
            <a:avLst/>
          </a:prstGeom>
        </p:spPr>
      </p:pic>
      <p:pic>
        <p:nvPicPr>
          <p:cNvPr id="137" name="Immagine 136">
            <a:extLst>
              <a:ext uri="{FF2B5EF4-FFF2-40B4-BE49-F238E27FC236}">
                <a16:creationId xmlns:a16="http://schemas.microsoft.com/office/drawing/2014/main" id="{0F99097D-246B-4DF1-9207-1868617E6C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451" y="4393932"/>
            <a:ext cx="150934" cy="251557"/>
          </a:xfrm>
          <a:prstGeom prst="rect">
            <a:avLst/>
          </a:prstGeom>
        </p:spPr>
      </p:pic>
      <p:grpSp>
        <p:nvGrpSpPr>
          <p:cNvPr id="138" name="Gruppo 137">
            <a:extLst>
              <a:ext uri="{FF2B5EF4-FFF2-40B4-BE49-F238E27FC236}">
                <a16:creationId xmlns:a16="http://schemas.microsoft.com/office/drawing/2014/main" id="{8C1BBED0-3446-430F-8714-5F60E2C3C449}"/>
              </a:ext>
            </a:extLst>
          </p:cNvPr>
          <p:cNvGrpSpPr/>
          <p:nvPr/>
        </p:nvGrpSpPr>
        <p:grpSpPr>
          <a:xfrm>
            <a:off x="7738945" y="4104880"/>
            <a:ext cx="150934" cy="350462"/>
            <a:chOff x="3590713" y="529967"/>
            <a:chExt cx="150934" cy="350462"/>
          </a:xfrm>
        </p:grpSpPr>
        <p:pic>
          <p:nvPicPr>
            <p:cNvPr id="139" name="Immagine 138">
              <a:extLst>
                <a:ext uri="{FF2B5EF4-FFF2-40B4-BE49-F238E27FC236}">
                  <a16:creationId xmlns:a16="http://schemas.microsoft.com/office/drawing/2014/main" id="{895EFEB1-76C3-45F9-8C4A-9B1A4EAFE7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40" name="Connettore diritto 139">
              <a:extLst>
                <a:ext uri="{FF2B5EF4-FFF2-40B4-BE49-F238E27FC236}">
                  <a16:creationId xmlns:a16="http://schemas.microsoft.com/office/drawing/2014/main" id="{06B61600-80ED-4024-83F2-EA8C659EF9B1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1" name="Gruppo 140">
            <a:extLst>
              <a:ext uri="{FF2B5EF4-FFF2-40B4-BE49-F238E27FC236}">
                <a16:creationId xmlns:a16="http://schemas.microsoft.com/office/drawing/2014/main" id="{D48DF6B8-C23A-4CA3-B797-32FF7B5A9726}"/>
              </a:ext>
            </a:extLst>
          </p:cNvPr>
          <p:cNvGrpSpPr/>
          <p:nvPr/>
        </p:nvGrpSpPr>
        <p:grpSpPr>
          <a:xfrm>
            <a:off x="7518826" y="4104880"/>
            <a:ext cx="150934" cy="350462"/>
            <a:chOff x="3590713" y="529967"/>
            <a:chExt cx="150934" cy="350462"/>
          </a:xfrm>
        </p:grpSpPr>
        <p:pic>
          <p:nvPicPr>
            <p:cNvPr id="142" name="Immagine 141">
              <a:extLst>
                <a:ext uri="{FF2B5EF4-FFF2-40B4-BE49-F238E27FC236}">
                  <a16:creationId xmlns:a16="http://schemas.microsoft.com/office/drawing/2014/main" id="{EACD76EE-BA44-4A12-AB63-BFA2821828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43" name="Connettore diritto 142">
              <a:extLst>
                <a:ext uri="{FF2B5EF4-FFF2-40B4-BE49-F238E27FC236}">
                  <a16:creationId xmlns:a16="http://schemas.microsoft.com/office/drawing/2014/main" id="{2C7E1D60-78CF-4367-94F8-790AF3188883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4" name="Gruppo 143">
            <a:extLst>
              <a:ext uri="{FF2B5EF4-FFF2-40B4-BE49-F238E27FC236}">
                <a16:creationId xmlns:a16="http://schemas.microsoft.com/office/drawing/2014/main" id="{65D0FCE6-488B-44D5-94EE-493675B2236D}"/>
              </a:ext>
            </a:extLst>
          </p:cNvPr>
          <p:cNvGrpSpPr/>
          <p:nvPr/>
        </p:nvGrpSpPr>
        <p:grpSpPr>
          <a:xfrm>
            <a:off x="7031804" y="3990064"/>
            <a:ext cx="150934" cy="350462"/>
            <a:chOff x="3590713" y="529967"/>
            <a:chExt cx="150934" cy="350462"/>
          </a:xfrm>
        </p:grpSpPr>
        <p:pic>
          <p:nvPicPr>
            <p:cNvPr id="145" name="Immagine 144">
              <a:extLst>
                <a:ext uri="{FF2B5EF4-FFF2-40B4-BE49-F238E27FC236}">
                  <a16:creationId xmlns:a16="http://schemas.microsoft.com/office/drawing/2014/main" id="{37D0BD47-FE18-41C3-915A-52341A9B4E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46" name="Connettore diritto 145">
              <a:extLst>
                <a:ext uri="{FF2B5EF4-FFF2-40B4-BE49-F238E27FC236}">
                  <a16:creationId xmlns:a16="http://schemas.microsoft.com/office/drawing/2014/main" id="{E775C49C-9610-4025-A2D1-4A9465D39B8D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7" name="Gruppo 146">
            <a:extLst>
              <a:ext uri="{FF2B5EF4-FFF2-40B4-BE49-F238E27FC236}">
                <a16:creationId xmlns:a16="http://schemas.microsoft.com/office/drawing/2014/main" id="{8B199771-CB29-41EB-AE1B-6FBB3ED04FC5}"/>
              </a:ext>
            </a:extLst>
          </p:cNvPr>
          <p:cNvGrpSpPr/>
          <p:nvPr/>
        </p:nvGrpSpPr>
        <p:grpSpPr>
          <a:xfrm>
            <a:off x="7251923" y="3940960"/>
            <a:ext cx="150934" cy="350462"/>
            <a:chOff x="3590713" y="529967"/>
            <a:chExt cx="150934" cy="350462"/>
          </a:xfrm>
        </p:grpSpPr>
        <p:pic>
          <p:nvPicPr>
            <p:cNvPr id="148" name="Immagine 147">
              <a:extLst>
                <a:ext uri="{FF2B5EF4-FFF2-40B4-BE49-F238E27FC236}">
                  <a16:creationId xmlns:a16="http://schemas.microsoft.com/office/drawing/2014/main" id="{C4959D77-D7FE-4546-AB23-727205B1C6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49" name="Connettore diritto 148">
              <a:extLst>
                <a:ext uri="{FF2B5EF4-FFF2-40B4-BE49-F238E27FC236}">
                  <a16:creationId xmlns:a16="http://schemas.microsoft.com/office/drawing/2014/main" id="{449E8B50-DF6E-43B1-99AF-371A0EC46129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0" name="Gruppo 149">
            <a:extLst>
              <a:ext uri="{FF2B5EF4-FFF2-40B4-BE49-F238E27FC236}">
                <a16:creationId xmlns:a16="http://schemas.microsoft.com/office/drawing/2014/main" id="{7C367EC3-E287-4C92-9A3A-5A8DF38EDC7D}"/>
              </a:ext>
            </a:extLst>
          </p:cNvPr>
          <p:cNvGrpSpPr/>
          <p:nvPr/>
        </p:nvGrpSpPr>
        <p:grpSpPr>
          <a:xfrm>
            <a:off x="5490158" y="2314570"/>
            <a:ext cx="150934" cy="350462"/>
            <a:chOff x="3590713" y="529967"/>
            <a:chExt cx="150934" cy="350462"/>
          </a:xfrm>
        </p:grpSpPr>
        <p:pic>
          <p:nvPicPr>
            <p:cNvPr id="151" name="Immagine 150">
              <a:extLst>
                <a:ext uri="{FF2B5EF4-FFF2-40B4-BE49-F238E27FC236}">
                  <a16:creationId xmlns:a16="http://schemas.microsoft.com/office/drawing/2014/main" id="{BDAE56B2-ED25-4BF1-8225-2903BF1BF5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52" name="Connettore diritto 151">
              <a:extLst>
                <a:ext uri="{FF2B5EF4-FFF2-40B4-BE49-F238E27FC236}">
                  <a16:creationId xmlns:a16="http://schemas.microsoft.com/office/drawing/2014/main" id="{72DEB1E0-7773-42F6-9B15-A55E9FA13F23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3" name="Gruppo 152">
            <a:extLst>
              <a:ext uri="{FF2B5EF4-FFF2-40B4-BE49-F238E27FC236}">
                <a16:creationId xmlns:a16="http://schemas.microsoft.com/office/drawing/2014/main" id="{BF628009-83BD-480E-A039-7F618E68B481}"/>
              </a:ext>
            </a:extLst>
          </p:cNvPr>
          <p:cNvGrpSpPr/>
          <p:nvPr/>
        </p:nvGrpSpPr>
        <p:grpSpPr>
          <a:xfrm>
            <a:off x="5716559" y="2314570"/>
            <a:ext cx="150934" cy="350462"/>
            <a:chOff x="3590713" y="529967"/>
            <a:chExt cx="150934" cy="350462"/>
          </a:xfrm>
        </p:grpSpPr>
        <p:pic>
          <p:nvPicPr>
            <p:cNvPr id="154" name="Immagine 153">
              <a:extLst>
                <a:ext uri="{FF2B5EF4-FFF2-40B4-BE49-F238E27FC236}">
                  <a16:creationId xmlns:a16="http://schemas.microsoft.com/office/drawing/2014/main" id="{46A6C9A4-142F-4A45-BAA1-A4115D2D4E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55" name="Connettore diritto 154">
              <a:extLst>
                <a:ext uri="{FF2B5EF4-FFF2-40B4-BE49-F238E27FC236}">
                  <a16:creationId xmlns:a16="http://schemas.microsoft.com/office/drawing/2014/main" id="{CE6EBB79-9C5D-43A6-8821-4D8EE5489994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56" name="Immagine 155">
            <a:extLst>
              <a:ext uri="{FF2B5EF4-FFF2-40B4-BE49-F238E27FC236}">
                <a16:creationId xmlns:a16="http://schemas.microsoft.com/office/drawing/2014/main" id="{5B9800C4-3E2D-4300-87FE-BE183B5754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464" y="2405602"/>
            <a:ext cx="150934" cy="251557"/>
          </a:xfrm>
          <a:prstGeom prst="rect">
            <a:avLst/>
          </a:prstGeom>
        </p:spPr>
      </p:pic>
      <p:pic>
        <p:nvPicPr>
          <p:cNvPr id="157" name="Immagine 156">
            <a:extLst>
              <a:ext uri="{FF2B5EF4-FFF2-40B4-BE49-F238E27FC236}">
                <a16:creationId xmlns:a16="http://schemas.microsoft.com/office/drawing/2014/main" id="{DDD0A6B8-5A4F-45F5-9EFA-C329F1D634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2951" y="2539253"/>
            <a:ext cx="150934" cy="251557"/>
          </a:xfrm>
          <a:prstGeom prst="rect">
            <a:avLst/>
          </a:prstGeom>
        </p:spPr>
      </p:pic>
      <p:pic>
        <p:nvPicPr>
          <p:cNvPr id="158" name="Immagine 157">
            <a:extLst>
              <a:ext uri="{FF2B5EF4-FFF2-40B4-BE49-F238E27FC236}">
                <a16:creationId xmlns:a16="http://schemas.microsoft.com/office/drawing/2014/main" id="{8E32029F-9401-4F36-9CF8-BD9199D6C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451" y="2539253"/>
            <a:ext cx="150934" cy="251557"/>
          </a:xfrm>
          <a:prstGeom prst="rect">
            <a:avLst/>
          </a:prstGeom>
        </p:spPr>
      </p:pic>
      <p:grpSp>
        <p:nvGrpSpPr>
          <p:cNvPr id="159" name="Gruppo 158">
            <a:extLst>
              <a:ext uri="{FF2B5EF4-FFF2-40B4-BE49-F238E27FC236}">
                <a16:creationId xmlns:a16="http://schemas.microsoft.com/office/drawing/2014/main" id="{445BCFFF-56E7-4B5D-A703-9F669D64D65C}"/>
              </a:ext>
            </a:extLst>
          </p:cNvPr>
          <p:cNvGrpSpPr/>
          <p:nvPr/>
        </p:nvGrpSpPr>
        <p:grpSpPr>
          <a:xfrm>
            <a:off x="7738945" y="2442222"/>
            <a:ext cx="150934" cy="350462"/>
            <a:chOff x="3590713" y="529967"/>
            <a:chExt cx="150934" cy="350462"/>
          </a:xfrm>
        </p:grpSpPr>
        <p:pic>
          <p:nvPicPr>
            <p:cNvPr id="160" name="Immagine 159">
              <a:extLst>
                <a:ext uri="{FF2B5EF4-FFF2-40B4-BE49-F238E27FC236}">
                  <a16:creationId xmlns:a16="http://schemas.microsoft.com/office/drawing/2014/main" id="{E916EAE1-27D0-4AC8-A20E-512D5F2D7B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61" name="Connettore diritto 160">
              <a:extLst>
                <a:ext uri="{FF2B5EF4-FFF2-40B4-BE49-F238E27FC236}">
                  <a16:creationId xmlns:a16="http://schemas.microsoft.com/office/drawing/2014/main" id="{D6B720CF-5022-4A2F-B03C-FD4640AAEDFC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2" name="Gruppo 161">
            <a:extLst>
              <a:ext uri="{FF2B5EF4-FFF2-40B4-BE49-F238E27FC236}">
                <a16:creationId xmlns:a16="http://schemas.microsoft.com/office/drawing/2014/main" id="{A27E468B-92BE-4D2D-B663-167FA8A3DF6F}"/>
              </a:ext>
            </a:extLst>
          </p:cNvPr>
          <p:cNvGrpSpPr/>
          <p:nvPr/>
        </p:nvGrpSpPr>
        <p:grpSpPr>
          <a:xfrm>
            <a:off x="7518826" y="2442222"/>
            <a:ext cx="150934" cy="350462"/>
            <a:chOff x="3590713" y="529967"/>
            <a:chExt cx="150934" cy="350462"/>
          </a:xfrm>
        </p:grpSpPr>
        <p:pic>
          <p:nvPicPr>
            <p:cNvPr id="163" name="Immagine 162">
              <a:extLst>
                <a:ext uri="{FF2B5EF4-FFF2-40B4-BE49-F238E27FC236}">
                  <a16:creationId xmlns:a16="http://schemas.microsoft.com/office/drawing/2014/main" id="{CD1CC658-1A2B-45B0-B493-F12BE28D7E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64" name="Connettore diritto 163">
              <a:extLst>
                <a:ext uri="{FF2B5EF4-FFF2-40B4-BE49-F238E27FC236}">
                  <a16:creationId xmlns:a16="http://schemas.microsoft.com/office/drawing/2014/main" id="{4FE235F3-C9E4-4825-99DB-EC27233C6C1F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5" name="Gruppo 164">
            <a:extLst>
              <a:ext uri="{FF2B5EF4-FFF2-40B4-BE49-F238E27FC236}">
                <a16:creationId xmlns:a16="http://schemas.microsoft.com/office/drawing/2014/main" id="{12160981-04C9-4972-8523-B663E6E6268D}"/>
              </a:ext>
            </a:extLst>
          </p:cNvPr>
          <p:cNvGrpSpPr/>
          <p:nvPr/>
        </p:nvGrpSpPr>
        <p:grpSpPr>
          <a:xfrm>
            <a:off x="7223711" y="2446286"/>
            <a:ext cx="150934" cy="350462"/>
            <a:chOff x="3590713" y="529967"/>
            <a:chExt cx="150934" cy="350462"/>
          </a:xfrm>
        </p:grpSpPr>
        <p:pic>
          <p:nvPicPr>
            <p:cNvPr id="166" name="Immagine 165">
              <a:extLst>
                <a:ext uri="{FF2B5EF4-FFF2-40B4-BE49-F238E27FC236}">
                  <a16:creationId xmlns:a16="http://schemas.microsoft.com/office/drawing/2014/main" id="{7F9E5AB5-D383-4B72-B875-B31CBCA075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67" name="Connettore diritto 166">
              <a:extLst>
                <a:ext uri="{FF2B5EF4-FFF2-40B4-BE49-F238E27FC236}">
                  <a16:creationId xmlns:a16="http://schemas.microsoft.com/office/drawing/2014/main" id="{D26973BE-36B1-403E-A391-8F1680F57593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8" name="Gruppo 167">
            <a:extLst>
              <a:ext uri="{FF2B5EF4-FFF2-40B4-BE49-F238E27FC236}">
                <a16:creationId xmlns:a16="http://schemas.microsoft.com/office/drawing/2014/main" id="{6171A0C8-11E5-403F-8953-A64C820C11C2}"/>
              </a:ext>
            </a:extLst>
          </p:cNvPr>
          <p:cNvGrpSpPr/>
          <p:nvPr/>
        </p:nvGrpSpPr>
        <p:grpSpPr>
          <a:xfrm>
            <a:off x="6997241" y="2317451"/>
            <a:ext cx="150934" cy="350462"/>
            <a:chOff x="3590713" y="529967"/>
            <a:chExt cx="150934" cy="350462"/>
          </a:xfrm>
        </p:grpSpPr>
        <p:pic>
          <p:nvPicPr>
            <p:cNvPr id="169" name="Immagine 168">
              <a:extLst>
                <a:ext uri="{FF2B5EF4-FFF2-40B4-BE49-F238E27FC236}">
                  <a16:creationId xmlns:a16="http://schemas.microsoft.com/office/drawing/2014/main" id="{226C9D89-6EF9-4F36-8441-0EF019D9C5C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70" name="Connettore diritto 169">
              <a:extLst>
                <a:ext uri="{FF2B5EF4-FFF2-40B4-BE49-F238E27FC236}">
                  <a16:creationId xmlns:a16="http://schemas.microsoft.com/office/drawing/2014/main" id="{EFDA9AF3-461E-4EBB-AD7B-9F27AFAFDDCA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A65AC835-2928-44F5-B48E-340C7C809322}"/>
              </a:ext>
            </a:extLst>
          </p:cNvPr>
          <p:cNvSpPr txBox="1"/>
          <p:nvPr/>
        </p:nvSpPr>
        <p:spPr>
          <a:xfrm>
            <a:off x="5431061" y="492909"/>
            <a:ext cx="3222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1                    2                    3               4</a:t>
            </a:r>
          </a:p>
        </p:txBody>
      </p:sp>
      <p:grpSp>
        <p:nvGrpSpPr>
          <p:cNvPr id="172" name="Gruppo 171">
            <a:extLst>
              <a:ext uri="{FF2B5EF4-FFF2-40B4-BE49-F238E27FC236}">
                <a16:creationId xmlns:a16="http://schemas.microsoft.com/office/drawing/2014/main" id="{1B6DAC8F-8ABD-4B7D-B5BF-9309F61EEE33}"/>
              </a:ext>
            </a:extLst>
          </p:cNvPr>
          <p:cNvGrpSpPr/>
          <p:nvPr/>
        </p:nvGrpSpPr>
        <p:grpSpPr>
          <a:xfrm>
            <a:off x="5484415" y="1265056"/>
            <a:ext cx="150934" cy="350462"/>
            <a:chOff x="3590713" y="529967"/>
            <a:chExt cx="150934" cy="350462"/>
          </a:xfrm>
        </p:grpSpPr>
        <p:pic>
          <p:nvPicPr>
            <p:cNvPr id="173" name="Immagine 172">
              <a:extLst>
                <a:ext uri="{FF2B5EF4-FFF2-40B4-BE49-F238E27FC236}">
                  <a16:creationId xmlns:a16="http://schemas.microsoft.com/office/drawing/2014/main" id="{57603452-7920-413E-B1C9-052C529BD01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74" name="Connettore diritto 173">
              <a:extLst>
                <a:ext uri="{FF2B5EF4-FFF2-40B4-BE49-F238E27FC236}">
                  <a16:creationId xmlns:a16="http://schemas.microsoft.com/office/drawing/2014/main" id="{A38B0283-A63F-472D-8C65-9BBEC0DEB413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5" name="Gruppo 174">
            <a:extLst>
              <a:ext uri="{FF2B5EF4-FFF2-40B4-BE49-F238E27FC236}">
                <a16:creationId xmlns:a16="http://schemas.microsoft.com/office/drawing/2014/main" id="{D5A09182-98D2-4B13-8F8C-8C43F2750444}"/>
              </a:ext>
            </a:extLst>
          </p:cNvPr>
          <p:cNvGrpSpPr/>
          <p:nvPr/>
        </p:nvGrpSpPr>
        <p:grpSpPr>
          <a:xfrm>
            <a:off x="5710816" y="1265056"/>
            <a:ext cx="150934" cy="350462"/>
            <a:chOff x="3590713" y="529967"/>
            <a:chExt cx="150934" cy="350462"/>
          </a:xfrm>
        </p:grpSpPr>
        <p:pic>
          <p:nvPicPr>
            <p:cNvPr id="176" name="Immagine 175">
              <a:extLst>
                <a:ext uri="{FF2B5EF4-FFF2-40B4-BE49-F238E27FC236}">
                  <a16:creationId xmlns:a16="http://schemas.microsoft.com/office/drawing/2014/main" id="{1C1CD5C4-C6C1-4DC3-B4F7-AD3305A4D6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77" name="Connettore diritto 176">
              <a:extLst>
                <a:ext uri="{FF2B5EF4-FFF2-40B4-BE49-F238E27FC236}">
                  <a16:creationId xmlns:a16="http://schemas.microsoft.com/office/drawing/2014/main" id="{8E6973F9-CB66-40A7-85F8-3A1837B8BADC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78" name="Immagine 177">
            <a:extLst>
              <a:ext uri="{FF2B5EF4-FFF2-40B4-BE49-F238E27FC236}">
                <a16:creationId xmlns:a16="http://schemas.microsoft.com/office/drawing/2014/main" id="{CDA6D352-22FF-4EC4-872F-1E7D1C4BC0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849" y="1356734"/>
            <a:ext cx="150934" cy="251557"/>
          </a:xfrm>
          <a:prstGeom prst="rect">
            <a:avLst/>
          </a:prstGeom>
        </p:spPr>
      </p:pic>
      <p:grpSp>
        <p:nvGrpSpPr>
          <p:cNvPr id="179" name="Gruppo 178">
            <a:extLst>
              <a:ext uri="{FF2B5EF4-FFF2-40B4-BE49-F238E27FC236}">
                <a16:creationId xmlns:a16="http://schemas.microsoft.com/office/drawing/2014/main" id="{AD2F0F6F-FCB2-4389-96BB-502F5A52913D}"/>
              </a:ext>
            </a:extLst>
          </p:cNvPr>
          <p:cNvGrpSpPr/>
          <p:nvPr/>
        </p:nvGrpSpPr>
        <p:grpSpPr>
          <a:xfrm>
            <a:off x="7753905" y="1350285"/>
            <a:ext cx="150934" cy="350462"/>
            <a:chOff x="3590713" y="529967"/>
            <a:chExt cx="150934" cy="350462"/>
          </a:xfrm>
        </p:grpSpPr>
        <p:pic>
          <p:nvPicPr>
            <p:cNvPr id="180" name="Immagine 179">
              <a:extLst>
                <a:ext uri="{FF2B5EF4-FFF2-40B4-BE49-F238E27FC236}">
                  <a16:creationId xmlns:a16="http://schemas.microsoft.com/office/drawing/2014/main" id="{9C42A2CD-35CE-4632-B115-F636C8790C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81" name="Connettore diritto 180">
              <a:extLst>
                <a:ext uri="{FF2B5EF4-FFF2-40B4-BE49-F238E27FC236}">
                  <a16:creationId xmlns:a16="http://schemas.microsoft.com/office/drawing/2014/main" id="{D7782BC4-8D65-4AE4-A78A-7E704FEF6019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2" name="Gruppo 181">
            <a:extLst>
              <a:ext uri="{FF2B5EF4-FFF2-40B4-BE49-F238E27FC236}">
                <a16:creationId xmlns:a16="http://schemas.microsoft.com/office/drawing/2014/main" id="{94300677-7D86-4871-A272-0BADB707EF80}"/>
              </a:ext>
            </a:extLst>
          </p:cNvPr>
          <p:cNvGrpSpPr/>
          <p:nvPr/>
        </p:nvGrpSpPr>
        <p:grpSpPr>
          <a:xfrm>
            <a:off x="7516678" y="1316747"/>
            <a:ext cx="150934" cy="350462"/>
            <a:chOff x="3590713" y="529967"/>
            <a:chExt cx="150934" cy="350462"/>
          </a:xfrm>
        </p:grpSpPr>
        <p:pic>
          <p:nvPicPr>
            <p:cNvPr id="183" name="Immagine 182">
              <a:extLst>
                <a:ext uri="{FF2B5EF4-FFF2-40B4-BE49-F238E27FC236}">
                  <a16:creationId xmlns:a16="http://schemas.microsoft.com/office/drawing/2014/main" id="{05C1EE5C-EEF0-41B7-AD34-A45296ED4C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84" name="Connettore diritto 183">
              <a:extLst>
                <a:ext uri="{FF2B5EF4-FFF2-40B4-BE49-F238E27FC236}">
                  <a16:creationId xmlns:a16="http://schemas.microsoft.com/office/drawing/2014/main" id="{9A988DD7-F71C-4F4B-821E-60BB1D403012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5" name="Gruppo 184">
            <a:extLst>
              <a:ext uri="{FF2B5EF4-FFF2-40B4-BE49-F238E27FC236}">
                <a16:creationId xmlns:a16="http://schemas.microsoft.com/office/drawing/2014/main" id="{CC704419-0224-499E-8EFF-3F0B838B2E14}"/>
              </a:ext>
            </a:extLst>
          </p:cNvPr>
          <p:cNvGrpSpPr/>
          <p:nvPr/>
        </p:nvGrpSpPr>
        <p:grpSpPr>
          <a:xfrm>
            <a:off x="7227777" y="1313486"/>
            <a:ext cx="150934" cy="350462"/>
            <a:chOff x="3590713" y="529967"/>
            <a:chExt cx="150934" cy="350462"/>
          </a:xfrm>
        </p:grpSpPr>
        <p:pic>
          <p:nvPicPr>
            <p:cNvPr id="186" name="Immagine 185">
              <a:extLst>
                <a:ext uri="{FF2B5EF4-FFF2-40B4-BE49-F238E27FC236}">
                  <a16:creationId xmlns:a16="http://schemas.microsoft.com/office/drawing/2014/main" id="{E52573DF-C30A-42A0-9A86-48240C2598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87" name="Connettore diritto 186">
              <a:extLst>
                <a:ext uri="{FF2B5EF4-FFF2-40B4-BE49-F238E27FC236}">
                  <a16:creationId xmlns:a16="http://schemas.microsoft.com/office/drawing/2014/main" id="{119A84D0-D905-43B0-8382-6B12B6D1AC9C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8" name="Gruppo 187">
            <a:extLst>
              <a:ext uri="{FF2B5EF4-FFF2-40B4-BE49-F238E27FC236}">
                <a16:creationId xmlns:a16="http://schemas.microsoft.com/office/drawing/2014/main" id="{63CF6333-B798-4BBE-9838-55134C69EAA6}"/>
              </a:ext>
            </a:extLst>
          </p:cNvPr>
          <p:cNvGrpSpPr/>
          <p:nvPr/>
        </p:nvGrpSpPr>
        <p:grpSpPr>
          <a:xfrm>
            <a:off x="7001376" y="1257829"/>
            <a:ext cx="150934" cy="350462"/>
            <a:chOff x="3590713" y="529967"/>
            <a:chExt cx="150934" cy="350462"/>
          </a:xfrm>
        </p:grpSpPr>
        <p:pic>
          <p:nvPicPr>
            <p:cNvPr id="189" name="Immagine 188">
              <a:extLst>
                <a:ext uri="{FF2B5EF4-FFF2-40B4-BE49-F238E27FC236}">
                  <a16:creationId xmlns:a16="http://schemas.microsoft.com/office/drawing/2014/main" id="{3EA7A2DF-2DE3-46F6-89DF-EBA9FDD67B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90" name="Connettore diritto 189">
              <a:extLst>
                <a:ext uri="{FF2B5EF4-FFF2-40B4-BE49-F238E27FC236}">
                  <a16:creationId xmlns:a16="http://schemas.microsoft.com/office/drawing/2014/main" id="{493E4E25-C9B8-4CA8-9025-BA6578BD6B63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91" name="Immagine 190">
            <a:extLst>
              <a:ext uri="{FF2B5EF4-FFF2-40B4-BE49-F238E27FC236}">
                <a16:creationId xmlns:a16="http://schemas.microsoft.com/office/drawing/2014/main" id="{3342000F-436D-4C23-ADA9-52AAFBEC7E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723" y="1412391"/>
            <a:ext cx="150934" cy="251557"/>
          </a:xfrm>
          <a:prstGeom prst="rect">
            <a:avLst/>
          </a:prstGeom>
        </p:spPr>
      </p:pic>
      <p:pic>
        <p:nvPicPr>
          <p:cNvPr id="192" name="Immagine 191">
            <a:extLst>
              <a:ext uri="{FF2B5EF4-FFF2-40B4-BE49-F238E27FC236}">
                <a16:creationId xmlns:a16="http://schemas.microsoft.com/office/drawing/2014/main" id="{65521E3B-2C23-4DEE-B874-4F28A3D555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223" y="1412391"/>
            <a:ext cx="150934" cy="251557"/>
          </a:xfrm>
          <a:prstGeom prst="rect">
            <a:avLst/>
          </a:prstGeom>
        </p:spPr>
      </p:pic>
      <p:grpSp>
        <p:nvGrpSpPr>
          <p:cNvPr id="193" name="Gruppo 192">
            <a:extLst>
              <a:ext uri="{FF2B5EF4-FFF2-40B4-BE49-F238E27FC236}">
                <a16:creationId xmlns:a16="http://schemas.microsoft.com/office/drawing/2014/main" id="{342F9C04-48DF-4486-AECB-AFE8BFD7761B}"/>
              </a:ext>
            </a:extLst>
          </p:cNvPr>
          <p:cNvGrpSpPr/>
          <p:nvPr/>
        </p:nvGrpSpPr>
        <p:grpSpPr>
          <a:xfrm>
            <a:off x="5485547" y="3087301"/>
            <a:ext cx="150934" cy="350462"/>
            <a:chOff x="3590713" y="529967"/>
            <a:chExt cx="150934" cy="350462"/>
          </a:xfrm>
        </p:grpSpPr>
        <p:pic>
          <p:nvPicPr>
            <p:cNvPr id="194" name="Immagine 193">
              <a:extLst>
                <a:ext uri="{FF2B5EF4-FFF2-40B4-BE49-F238E27FC236}">
                  <a16:creationId xmlns:a16="http://schemas.microsoft.com/office/drawing/2014/main" id="{AFE51933-4ADF-494D-AC44-386D985AFE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95" name="Connettore diritto 194">
              <a:extLst>
                <a:ext uri="{FF2B5EF4-FFF2-40B4-BE49-F238E27FC236}">
                  <a16:creationId xmlns:a16="http://schemas.microsoft.com/office/drawing/2014/main" id="{E21E955C-5798-4A67-AE21-102F6AE1720F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6" name="Gruppo 195">
            <a:extLst>
              <a:ext uri="{FF2B5EF4-FFF2-40B4-BE49-F238E27FC236}">
                <a16:creationId xmlns:a16="http://schemas.microsoft.com/office/drawing/2014/main" id="{A690780C-EB48-432F-B519-ACA4580272C7}"/>
              </a:ext>
            </a:extLst>
          </p:cNvPr>
          <p:cNvGrpSpPr/>
          <p:nvPr/>
        </p:nvGrpSpPr>
        <p:grpSpPr>
          <a:xfrm>
            <a:off x="5711948" y="3087301"/>
            <a:ext cx="150934" cy="350462"/>
            <a:chOff x="3590713" y="529967"/>
            <a:chExt cx="150934" cy="350462"/>
          </a:xfrm>
        </p:grpSpPr>
        <p:pic>
          <p:nvPicPr>
            <p:cNvPr id="197" name="Immagine 196">
              <a:extLst>
                <a:ext uri="{FF2B5EF4-FFF2-40B4-BE49-F238E27FC236}">
                  <a16:creationId xmlns:a16="http://schemas.microsoft.com/office/drawing/2014/main" id="{133CDA34-3CD2-4D8E-9F6B-662EA65412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98" name="Connettore diritto 197">
              <a:extLst>
                <a:ext uri="{FF2B5EF4-FFF2-40B4-BE49-F238E27FC236}">
                  <a16:creationId xmlns:a16="http://schemas.microsoft.com/office/drawing/2014/main" id="{4D821C3D-1DAA-4710-8654-8000AE27E47C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99" name="Immagine 198">
            <a:extLst>
              <a:ext uri="{FF2B5EF4-FFF2-40B4-BE49-F238E27FC236}">
                <a16:creationId xmlns:a16="http://schemas.microsoft.com/office/drawing/2014/main" id="{AA2A553F-3207-4191-B797-FC4FA07B12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981" y="3178979"/>
            <a:ext cx="150934" cy="251557"/>
          </a:xfrm>
          <a:prstGeom prst="rect">
            <a:avLst/>
          </a:prstGeom>
        </p:spPr>
      </p:pic>
      <p:grpSp>
        <p:nvGrpSpPr>
          <p:cNvPr id="200" name="Gruppo 199">
            <a:extLst>
              <a:ext uri="{FF2B5EF4-FFF2-40B4-BE49-F238E27FC236}">
                <a16:creationId xmlns:a16="http://schemas.microsoft.com/office/drawing/2014/main" id="{183FD451-F9D7-4646-9E5C-86B884A703B6}"/>
              </a:ext>
            </a:extLst>
          </p:cNvPr>
          <p:cNvGrpSpPr/>
          <p:nvPr/>
        </p:nvGrpSpPr>
        <p:grpSpPr>
          <a:xfrm>
            <a:off x="7755037" y="3183163"/>
            <a:ext cx="150934" cy="350462"/>
            <a:chOff x="3590713" y="529967"/>
            <a:chExt cx="150934" cy="350462"/>
          </a:xfrm>
        </p:grpSpPr>
        <p:pic>
          <p:nvPicPr>
            <p:cNvPr id="201" name="Immagine 200">
              <a:extLst>
                <a:ext uri="{FF2B5EF4-FFF2-40B4-BE49-F238E27FC236}">
                  <a16:creationId xmlns:a16="http://schemas.microsoft.com/office/drawing/2014/main" id="{870C1BAF-DE95-4829-8B72-0888498F63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202" name="Connettore diritto 201">
              <a:extLst>
                <a:ext uri="{FF2B5EF4-FFF2-40B4-BE49-F238E27FC236}">
                  <a16:creationId xmlns:a16="http://schemas.microsoft.com/office/drawing/2014/main" id="{3B039321-D36A-4224-A0BC-32F5747D1B9C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3" name="Gruppo 202">
            <a:extLst>
              <a:ext uri="{FF2B5EF4-FFF2-40B4-BE49-F238E27FC236}">
                <a16:creationId xmlns:a16="http://schemas.microsoft.com/office/drawing/2014/main" id="{8BCBFA75-CFC6-4620-9DA2-52B63F74B407}"/>
              </a:ext>
            </a:extLst>
          </p:cNvPr>
          <p:cNvGrpSpPr/>
          <p:nvPr/>
        </p:nvGrpSpPr>
        <p:grpSpPr>
          <a:xfrm>
            <a:off x="7517810" y="3181524"/>
            <a:ext cx="150934" cy="350462"/>
            <a:chOff x="3590713" y="529967"/>
            <a:chExt cx="150934" cy="350462"/>
          </a:xfrm>
        </p:grpSpPr>
        <p:pic>
          <p:nvPicPr>
            <p:cNvPr id="204" name="Immagine 203">
              <a:extLst>
                <a:ext uri="{FF2B5EF4-FFF2-40B4-BE49-F238E27FC236}">
                  <a16:creationId xmlns:a16="http://schemas.microsoft.com/office/drawing/2014/main" id="{3F6C6F12-C7C8-4AD2-AB98-819B0D0C79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205" name="Connettore diritto 204">
              <a:extLst>
                <a:ext uri="{FF2B5EF4-FFF2-40B4-BE49-F238E27FC236}">
                  <a16:creationId xmlns:a16="http://schemas.microsoft.com/office/drawing/2014/main" id="{15B12A08-744C-4C8D-851E-9D4C9C5883D5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6" name="Gruppo 205">
            <a:extLst>
              <a:ext uri="{FF2B5EF4-FFF2-40B4-BE49-F238E27FC236}">
                <a16:creationId xmlns:a16="http://schemas.microsoft.com/office/drawing/2014/main" id="{64FAAEF5-0E68-4E73-9C75-9D4E1818B1D3}"/>
              </a:ext>
            </a:extLst>
          </p:cNvPr>
          <p:cNvGrpSpPr/>
          <p:nvPr/>
        </p:nvGrpSpPr>
        <p:grpSpPr>
          <a:xfrm>
            <a:off x="7228909" y="3135731"/>
            <a:ext cx="150934" cy="350462"/>
            <a:chOff x="3590713" y="529967"/>
            <a:chExt cx="150934" cy="350462"/>
          </a:xfrm>
        </p:grpSpPr>
        <p:pic>
          <p:nvPicPr>
            <p:cNvPr id="207" name="Immagine 206">
              <a:extLst>
                <a:ext uri="{FF2B5EF4-FFF2-40B4-BE49-F238E27FC236}">
                  <a16:creationId xmlns:a16="http://schemas.microsoft.com/office/drawing/2014/main" id="{455F9A33-C337-4697-9421-24146FCB8F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208" name="Connettore diritto 207">
              <a:extLst>
                <a:ext uri="{FF2B5EF4-FFF2-40B4-BE49-F238E27FC236}">
                  <a16:creationId xmlns:a16="http://schemas.microsoft.com/office/drawing/2014/main" id="{B6EEC5AC-2AEF-447A-BB96-323CB319D702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9" name="Gruppo 208">
            <a:extLst>
              <a:ext uri="{FF2B5EF4-FFF2-40B4-BE49-F238E27FC236}">
                <a16:creationId xmlns:a16="http://schemas.microsoft.com/office/drawing/2014/main" id="{C025F7D8-1571-4D58-89FE-F5F833153044}"/>
              </a:ext>
            </a:extLst>
          </p:cNvPr>
          <p:cNvGrpSpPr/>
          <p:nvPr/>
        </p:nvGrpSpPr>
        <p:grpSpPr>
          <a:xfrm>
            <a:off x="7002508" y="3080074"/>
            <a:ext cx="150934" cy="350462"/>
            <a:chOff x="3590713" y="529967"/>
            <a:chExt cx="150934" cy="350462"/>
          </a:xfrm>
        </p:grpSpPr>
        <p:pic>
          <p:nvPicPr>
            <p:cNvPr id="210" name="Immagine 209">
              <a:extLst>
                <a:ext uri="{FF2B5EF4-FFF2-40B4-BE49-F238E27FC236}">
                  <a16:creationId xmlns:a16="http://schemas.microsoft.com/office/drawing/2014/main" id="{6BBA6D6F-D45F-402F-A6EF-D0F308877A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211" name="Connettore diritto 210">
              <a:extLst>
                <a:ext uri="{FF2B5EF4-FFF2-40B4-BE49-F238E27FC236}">
                  <a16:creationId xmlns:a16="http://schemas.microsoft.com/office/drawing/2014/main" id="{723CC52A-CDDE-40F2-A1E9-EECED160C9E9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2" name="Immagine 211">
            <a:extLst>
              <a:ext uri="{FF2B5EF4-FFF2-40B4-BE49-F238E27FC236}">
                <a16:creationId xmlns:a16="http://schemas.microsoft.com/office/drawing/2014/main" id="{1BDA825C-D646-4CE2-845A-074A37C844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855" y="3330333"/>
            <a:ext cx="150934" cy="251557"/>
          </a:xfrm>
          <a:prstGeom prst="rect">
            <a:avLst/>
          </a:prstGeom>
        </p:spPr>
      </p:pic>
      <p:pic>
        <p:nvPicPr>
          <p:cNvPr id="213" name="Immagine 212">
            <a:extLst>
              <a:ext uri="{FF2B5EF4-FFF2-40B4-BE49-F238E27FC236}">
                <a16:creationId xmlns:a16="http://schemas.microsoft.com/office/drawing/2014/main" id="{2F6191D7-A65E-4569-8E65-FB90E12D6C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5355" y="3330333"/>
            <a:ext cx="150934" cy="251557"/>
          </a:xfrm>
          <a:prstGeom prst="rect">
            <a:avLst/>
          </a:prstGeom>
        </p:spPr>
      </p:pic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D4CA4A8B-DB36-4FEF-80EA-52AF0D09B1A3}"/>
              </a:ext>
            </a:extLst>
          </p:cNvPr>
          <p:cNvSpPr txBox="1"/>
          <p:nvPr/>
        </p:nvSpPr>
        <p:spPr>
          <a:xfrm>
            <a:off x="5372031" y="5239172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Co</a:t>
            </a:r>
            <a:r>
              <a:rPr lang="it-IT" dirty="0">
                <a:latin typeface="Alegreya" panose="00000500000000000000" pitchFamily="2" charset="0"/>
              </a:rPr>
              <a:t>-me     li </a:t>
            </a:r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han</a:t>
            </a:r>
            <a:r>
              <a:rPr lang="it-IT" dirty="0">
                <a:latin typeface="Alegreya" panose="00000500000000000000" pitchFamily="2" charset="0"/>
              </a:rPr>
              <a:t> can-    </a:t>
            </a:r>
            <a:r>
              <a:rPr lang="it-IT" b="1" dirty="0" err="1">
                <a:latin typeface="Alegreya" panose="00000500000000000000" pitchFamily="2" charset="0"/>
              </a:rPr>
              <a:t>ta</a:t>
            </a:r>
            <a:r>
              <a:rPr lang="it-IT" dirty="0">
                <a:latin typeface="Alegreya" panose="00000500000000000000" pitchFamily="2" charset="0"/>
              </a:rPr>
              <a:t>-to un </a:t>
            </a:r>
            <a:r>
              <a:rPr lang="it-IT" b="1" dirty="0" err="1">
                <a:latin typeface="Alegreya" panose="00000500000000000000" pitchFamily="2" charset="0"/>
              </a:rPr>
              <a:t>po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2396187C-39B2-47A5-8306-560BA7882837}"/>
              </a:ext>
            </a:extLst>
          </p:cNvPr>
          <p:cNvSpPr txBox="1"/>
          <p:nvPr/>
        </p:nvSpPr>
        <p:spPr>
          <a:xfrm>
            <a:off x="5372031" y="5608504"/>
            <a:ext cx="363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Sem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pre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dirty="0" err="1">
                <a:latin typeface="Alegreya" panose="00000500000000000000" pitchFamily="2" charset="0"/>
              </a:rPr>
              <a:t>el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b="1" dirty="0" err="1">
                <a:latin typeface="Alegreya" panose="00000500000000000000" pitchFamily="2" charset="0"/>
              </a:rPr>
              <a:t>gril</a:t>
            </a:r>
            <a:r>
              <a:rPr lang="it-IT" dirty="0">
                <a:latin typeface="Alegreya" panose="00000500000000000000" pitchFamily="2" charset="0"/>
              </a:rPr>
              <a:t>-lo        </a:t>
            </a:r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sta</a:t>
            </a:r>
            <a:r>
              <a:rPr lang="it-IT" dirty="0">
                <a:latin typeface="Alegreya" panose="00000500000000000000" pitchFamily="2" charset="0"/>
              </a:rPr>
              <a:t> pur   </a:t>
            </a:r>
            <a:r>
              <a:rPr lang="it-IT" b="1" dirty="0" err="1">
                <a:latin typeface="Alegreya" panose="00000500000000000000" pitchFamily="2" charset="0"/>
              </a:rPr>
              <a:t>sal</a:t>
            </a:r>
            <a:r>
              <a:rPr lang="it-IT" dirty="0">
                <a:latin typeface="Alegreya" panose="00000500000000000000" pitchFamily="2" charset="0"/>
              </a:rPr>
              <a:t>-do</a:t>
            </a:r>
          </a:p>
        </p:txBody>
      </p:sp>
      <p:sp>
        <p:nvSpPr>
          <p:cNvPr id="106" name="Parentesi quadra chiusa 105">
            <a:extLst>
              <a:ext uri="{FF2B5EF4-FFF2-40B4-BE49-F238E27FC236}">
                <a16:creationId xmlns:a16="http://schemas.microsoft.com/office/drawing/2014/main" id="{7ECE1E71-1916-4694-AA09-815A912D8F5E}"/>
              </a:ext>
            </a:extLst>
          </p:cNvPr>
          <p:cNvSpPr/>
          <p:nvPr/>
        </p:nvSpPr>
        <p:spPr>
          <a:xfrm rot="5400000">
            <a:off x="6452188" y="5422435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7" name="Parentesi quadra chiusa 106">
            <a:extLst>
              <a:ext uri="{FF2B5EF4-FFF2-40B4-BE49-F238E27FC236}">
                <a16:creationId xmlns:a16="http://schemas.microsoft.com/office/drawing/2014/main" id="{5E4B9F8E-0ED2-4F21-A9BA-967560D76919}"/>
              </a:ext>
            </a:extLst>
          </p:cNvPr>
          <p:cNvSpPr/>
          <p:nvPr/>
        </p:nvSpPr>
        <p:spPr>
          <a:xfrm rot="5400000">
            <a:off x="7976188" y="5445865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9" name="Parentesi quadra chiusa 108">
            <a:extLst>
              <a:ext uri="{FF2B5EF4-FFF2-40B4-BE49-F238E27FC236}">
                <a16:creationId xmlns:a16="http://schemas.microsoft.com/office/drawing/2014/main" id="{498894FD-2339-453A-AADE-2D8415086408}"/>
              </a:ext>
            </a:extLst>
          </p:cNvPr>
          <p:cNvSpPr/>
          <p:nvPr/>
        </p:nvSpPr>
        <p:spPr>
          <a:xfrm rot="5400000">
            <a:off x="6239534" y="5824007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4FBFF3DA-0D56-43B6-B54E-F96C3A1C43D5}"/>
              </a:ext>
            </a:extLst>
          </p:cNvPr>
          <p:cNvSpPr txBox="1"/>
          <p:nvPr/>
        </p:nvSpPr>
        <p:spPr>
          <a:xfrm>
            <a:off x="1721404" y="5239172"/>
            <a:ext cx="3324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Ma</a:t>
            </a:r>
            <a:r>
              <a:rPr lang="it-IT" dirty="0">
                <a:latin typeface="Alegreya" panose="00000500000000000000" pitchFamily="2" charset="0"/>
              </a:rPr>
              <a:t> non </a:t>
            </a:r>
            <a:r>
              <a:rPr lang="it-IT" b="1" dirty="0">
                <a:latin typeface="Alegreya" panose="00000500000000000000" pitchFamily="2" charset="0"/>
              </a:rPr>
              <a:t>fa</a:t>
            </a:r>
            <a:r>
              <a:rPr lang="it-IT" dirty="0">
                <a:latin typeface="Alegreya" panose="00000500000000000000" pitchFamily="2" charset="0"/>
              </a:rPr>
              <a:t> co-</a:t>
            </a:r>
            <a:r>
              <a:rPr lang="it-IT" dirty="0" err="1">
                <a:latin typeface="Alegreya" panose="00000500000000000000" pitchFamily="2" charset="0"/>
              </a:rPr>
              <a:t>mo</a:t>
            </a:r>
            <a:r>
              <a:rPr lang="it-IT" dirty="0">
                <a:latin typeface="Alegreya" panose="00000500000000000000" pitchFamily="2" charset="0"/>
              </a:rPr>
              <a:t> gli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-tri o-</a:t>
            </a:r>
            <a:r>
              <a:rPr lang="it-IT" b="1" dirty="0" err="1">
                <a:latin typeface="Alegreya" panose="00000500000000000000" pitchFamily="2" charset="0"/>
              </a:rPr>
              <a:t>cel</a:t>
            </a:r>
            <a:r>
              <a:rPr lang="it-IT" dirty="0">
                <a:latin typeface="Alegreya" panose="00000500000000000000" pitchFamily="2" charset="0"/>
              </a:rPr>
              <a:t>-li</a:t>
            </a:r>
          </a:p>
        </p:txBody>
      </p: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9A175DD6-8251-4F98-B2B5-6796430CC0FC}"/>
              </a:ext>
            </a:extLst>
          </p:cNvPr>
          <p:cNvSpPr txBox="1"/>
          <p:nvPr/>
        </p:nvSpPr>
        <p:spPr>
          <a:xfrm>
            <a:off x="1721404" y="5608504"/>
            <a:ext cx="3352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Van</a:t>
            </a:r>
            <a:r>
              <a:rPr lang="it-IT" dirty="0">
                <a:latin typeface="Alegreya" panose="00000500000000000000" pitchFamily="2" charset="0"/>
              </a:rPr>
              <a:t> de  </a:t>
            </a:r>
            <a:r>
              <a:rPr lang="it-IT" b="1" dirty="0" err="1">
                <a:latin typeface="Alegreya" panose="00000500000000000000" pitchFamily="2" charset="0"/>
              </a:rPr>
              <a:t>fat</a:t>
            </a:r>
            <a:r>
              <a:rPr lang="it-IT" dirty="0">
                <a:latin typeface="Alegreya" panose="00000500000000000000" pitchFamily="2" charset="0"/>
              </a:rPr>
              <a:t>-to in        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tro</a:t>
            </a:r>
            <a:r>
              <a:rPr lang="it-IT" dirty="0">
                <a:latin typeface="Alegreya" panose="00000500000000000000" pitchFamily="2" charset="0"/>
              </a:rPr>
              <a:t>    </a:t>
            </a:r>
            <a:r>
              <a:rPr lang="it-IT" b="1" dirty="0">
                <a:latin typeface="Alegreya" panose="00000500000000000000" pitchFamily="2" charset="0"/>
              </a:rPr>
              <a:t>lo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113" name="Parentesi quadra chiusa 112">
            <a:extLst>
              <a:ext uri="{FF2B5EF4-FFF2-40B4-BE49-F238E27FC236}">
                <a16:creationId xmlns:a16="http://schemas.microsoft.com/office/drawing/2014/main" id="{557F5203-711F-4288-ADC5-E96CA1EAD85B}"/>
              </a:ext>
            </a:extLst>
          </p:cNvPr>
          <p:cNvSpPr/>
          <p:nvPr/>
        </p:nvSpPr>
        <p:spPr>
          <a:xfrm rot="5400000">
            <a:off x="4173277" y="5440380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4" name="Parentesi quadra chiusa 113">
            <a:extLst>
              <a:ext uri="{FF2B5EF4-FFF2-40B4-BE49-F238E27FC236}">
                <a16:creationId xmlns:a16="http://schemas.microsoft.com/office/drawing/2014/main" id="{8B4F609D-7563-4751-A085-5A122F2C5FCC}"/>
              </a:ext>
            </a:extLst>
          </p:cNvPr>
          <p:cNvSpPr/>
          <p:nvPr/>
        </p:nvSpPr>
        <p:spPr>
          <a:xfrm rot="5400000">
            <a:off x="3633670" y="5436808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5" name="Parentesi quadra chiusa 114">
            <a:extLst>
              <a:ext uri="{FF2B5EF4-FFF2-40B4-BE49-F238E27FC236}">
                <a16:creationId xmlns:a16="http://schemas.microsoft.com/office/drawing/2014/main" id="{259425FE-34F5-4009-A3BD-0CDF19DA04B8}"/>
              </a:ext>
            </a:extLst>
          </p:cNvPr>
          <p:cNvSpPr/>
          <p:nvPr/>
        </p:nvSpPr>
        <p:spPr>
          <a:xfrm rot="5400000">
            <a:off x="3059632" y="5811772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id="{D2AE12FA-F70A-4BEB-8B17-AECDD68DF76C}"/>
              </a:ext>
            </a:extLst>
          </p:cNvPr>
          <p:cNvSpPr txBox="1"/>
          <p:nvPr/>
        </p:nvSpPr>
        <p:spPr>
          <a:xfrm>
            <a:off x="5431061" y="4869840"/>
            <a:ext cx="3222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1                    2                    3               4</a:t>
            </a:r>
          </a:p>
        </p:txBody>
      </p:sp>
      <p:sp>
        <p:nvSpPr>
          <p:cNvPr id="108" name="CasellaDiTesto 107">
            <a:extLst>
              <a:ext uri="{FF2B5EF4-FFF2-40B4-BE49-F238E27FC236}">
                <a16:creationId xmlns:a16="http://schemas.microsoft.com/office/drawing/2014/main" id="{5BDAB73A-B18C-4308-A4D9-35C081C22FD1}"/>
              </a:ext>
            </a:extLst>
          </p:cNvPr>
          <p:cNvSpPr txBox="1"/>
          <p:nvPr/>
        </p:nvSpPr>
        <p:spPr>
          <a:xfrm>
            <a:off x="1842430" y="4869840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1             2                       3              4</a:t>
            </a:r>
          </a:p>
        </p:txBody>
      </p:sp>
    </p:spTree>
    <p:extLst>
      <p:ext uri="{BB962C8B-B14F-4D97-AF65-F5344CB8AC3E}">
        <p14:creationId xmlns:p14="http://schemas.microsoft.com/office/powerpoint/2010/main" val="3636559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37BB901E-0DA6-4C52-B653-640911F057F5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790886"/>
            <a:ext cx="12192000" cy="4361828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B9887BB4-5F82-4584-8660-3588646E1C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6360" y="1404904"/>
            <a:ext cx="150934" cy="251557"/>
          </a:xfrm>
          <a:prstGeom prst="rect">
            <a:avLst/>
          </a:prstGeom>
        </p:spPr>
      </p:pic>
      <p:grpSp>
        <p:nvGrpSpPr>
          <p:cNvPr id="14" name="Gruppo 13">
            <a:extLst>
              <a:ext uri="{FF2B5EF4-FFF2-40B4-BE49-F238E27FC236}">
                <a16:creationId xmlns:a16="http://schemas.microsoft.com/office/drawing/2014/main" id="{CC4A11BA-0B93-44EB-BA43-12381F08C331}"/>
              </a:ext>
            </a:extLst>
          </p:cNvPr>
          <p:cNvGrpSpPr/>
          <p:nvPr/>
        </p:nvGrpSpPr>
        <p:grpSpPr>
          <a:xfrm>
            <a:off x="1892155" y="1305999"/>
            <a:ext cx="150934" cy="350462"/>
            <a:chOff x="3590713" y="529967"/>
            <a:chExt cx="150934" cy="350462"/>
          </a:xfrm>
        </p:grpSpPr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501EBF66-7505-4A1E-98C3-BCCE16A532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876C8CB4-70DD-4279-BE94-9EF13597DBD0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27AC1AA8-05A7-4400-B3B4-87ED24450860}"/>
              </a:ext>
            </a:extLst>
          </p:cNvPr>
          <p:cNvSpPr txBox="1"/>
          <p:nvPr/>
        </p:nvSpPr>
        <p:spPr>
          <a:xfrm>
            <a:off x="1721404" y="5239172"/>
            <a:ext cx="3324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Ma</a:t>
            </a:r>
            <a:r>
              <a:rPr lang="it-IT" dirty="0">
                <a:latin typeface="Alegreya" panose="00000500000000000000" pitchFamily="2" charset="0"/>
              </a:rPr>
              <a:t> non </a:t>
            </a:r>
            <a:r>
              <a:rPr lang="it-IT" b="1" dirty="0">
                <a:latin typeface="Alegreya" panose="00000500000000000000" pitchFamily="2" charset="0"/>
              </a:rPr>
              <a:t>fa</a:t>
            </a:r>
            <a:r>
              <a:rPr lang="it-IT" dirty="0">
                <a:latin typeface="Alegreya" panose="00000500000000000000" pitchFamily="2" charset="0"/>
              </a:rPr>
              <a:t> co-</a:t>
            </a:r>
            <a:r>
              <a:rPr lang="it-IT" dirty="0" err="1">
                <a:latin typeface="Alegreya" panose="00000500000000000000" pitchFamily="2" charset="0"/>
              </a:rPr>
              <a:t>mo</a:t>
            </a:r>
            <a:r>
              <a:rPr lang="it-IT" dirty="0">
                <a:latin typeface="Alegreya" panose="00000500000000000000" pitchFamily="2" charset="0"/>
              </a:rPr>
              <a:t> gli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-tri o-</a:t>
            </a:r>
            <a:r>
              <a:rPr lang="it-IT" b="1" dirty="0" err="1">
                <a:latin typeface="Alegreya" panose="00000500000000000000" pitchFamily="2" charset="0"/>
              </a:rPr>
              <a:t>cel</a:t>
            </a:r>
            <a:r>
              <a:rPr lang="it-IT" dirty="0">
                <a:latin typeface="Alegreya" panose="00000500000000000000" pitchFamily="2" charset="0"/>
              </a:rPr>
              <a:t>-li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FA12DBE3-B4A2-4BB3-A477-2CB5D3D251E9}"/>
              </a:ext>
            </a:extLst>
          </p:cNvPr>
          <p:cNvSpPr txBox="1"/>
          <p:nvPr/>
        </p:nvSpPr>
        <p:spPr>
          <a:xfrm>
            <a:off x="5372031" y="5239172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Co</a:t>
            </a:r>
            <a:r>
              <a:rPr lang="it-IT" dirty="0">
                <a:latin typeface="Alegreya" panose="00000500000000000000" pitchFamily="2" charset="0"/>
              </a:rPr>
              <a:t>-me     li </a:t>
            </a:r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han</a:t>
            </a:r>
            <a:r>
              <a:rPr lang="it-IT" dirty="0">
                <a:latin typeface="Alegreya" panose="00000500000000000000" pitchFamily="2" charset="0"/>
              </a:rPr>
              <a:t> can-    </a:t>
            </a:r>
            <a:r>
              <a:rPr lang="it-IT" b="1" dirty="0" err="1">
                <a:latin typeface="Alegreya" panose="00000500000000000000" pitchFamily="2" charset="0"/>
              </a:rPr>
              <a:t>ta</a:t>
            </a:r>
            <a:r>
              <a:rPr lang="it-IT" dirty="0">
                <a:latin typeface="Alegreya" panose="00000500000000000000" pitchFamily="2" charset="0"/>
              </a:rPr>
              <a:t>-to un </a:t>
            </a:r>
            <a:r>
              <a:rPr lang="it-IT" b="1" dirty="0" err="1">
                <a:latin typeface="Alegreya" panose="00000500000000000000" pitchFamily="2" charset="0"/>
              </a:rPr>
              <a:t>po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7B21F0CA-7CB6-4F73-A9E9-333A691A39FE}"/>
              </a:ext>
            </a:extLst>
          </p:cNvPr>
          <p:cNvSpPr txBox="1"/>
          <p:nvPr/>
        </p:nvSpPr>
        <p:spPr>
          <a:xfrm>
            <a:off x="1721404" y="5608504"/>
            <a:ext cx="3352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Van</a:t>
            </a:r>
            <a:r>
              <a:rPr lang="it-IT" dirty="0">
                <a:latin typeface="Alegreya" panose="00000500000000000000" pitchFamily="2" charset="0"/>
              </a:rPr>
              <a:t> de  </a:t>
            </a:r>
            <a:r>
              <a:rPr lang="it-IT" b="1" dirty="0" err="1">
                <a:latin typeface="Alegreya" panose="00000500000000000000" pitchFamily="2" charset="0"/>
              </a:rPr>
              <a:t>fat</a:t>
            </a:r>
            <a:r>
              <a:rPr lang="it-IT" dirty="0">
                <a:latin typeface="Alegreya" panose="00000500000000000000" pitchFamily="2" charset="0"/>
              </a:rPr>
              <a:t>-to in        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tro</a:t>
            </a:r>
            <a:r>
              <a:rPr lang="it-IT" dirty="0">
                <a:latin typeface="Alegreya" panose="00000500000000000000" pitchFamily="2" charset="0"/>
              </a:rPr>
              <a:t>    </a:t>
            </a:r>
            <a:r>
              <a:rPr lang="it-IT" b="1" dirty="0">
                <a:latin typeface="Alegreya" panose="00000500000000000000" pitchFamily="2" charset="0"/>
              </a:rPr>
              <a:t>lo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51325562-31A5-47F2-A94B-AC755D6DBCCA}"/>
              </a:ext>
            </a:extLst>
          </p:cNvPr>
          <p:cNvSpPr txBox="1"/>
          <p:nvPr/>
        </p:nvSpPr>
        <p:spPr>
          <a:xfrm>
            <a:off x="5372031" y="5608504"/>
            <a:ext cx="363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Sem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pre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dirty="0" err="1">
                <a:latin typeface="Alegreya" panose="00000500000000000000" pitchFamily="2" charset="0"/>
              </a:rPr>
              <a:t>el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b="1" dirty="0" err="1">
                <a:latin typeface="Alegreya" panose="00000500000000000000" pitchFamily="2" charset="0"/>
              </a:rPr>
              <a:t>gril</a:t>
            </a:r>
            <a:r>
              <a:rPr lang="it-IT" dirty="0">
                <a:latin typeface="Alegreya" panose="00000500000000000000" pitchFamily="2" charset="0"/>
              </a:rPr>
              <a:t>-lo        </a:t>
            </a:r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sta</a:t>
            </a:r>
            <a:r>
              <a:rPr lang="it-IT" dirty="0">
                <a:latin typeface="Alegreya" panose="00000500000000000000" pitchFamily="2" charset="0"/>
              </a:rPr>
              <a:t> pur   </a:t>
            </a:r>
            <a:r>
              <a:rPr lang="it-IT" b="1" dirty="0" err="1">
                <a:latin typeface="Alegreya" panose="00000500000000000000" pitchFamily="2" charset="0"/>
              </a:rPr>
              <a:t>sal</a:t>
            </a:r>
            <a:r>
              <a:rPr lang="it-IT" dirty="0">
                <a:latin typeface="Alegreya" panose="00000500000000000000" pitchFamily="2" charset="0"/>
              </a:rPr>
              <a:t>-do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014FEEC6-7B90-47C0-8783-53D75CFA052A}"/>
              </a:ext>
            </a:extLst>
          </p:cNvPr>
          <p:cNvSpPr txBox="1"/>
          <p:nvPr/>
        </p:nvSpPr>
        <p:spPr>
          <a:xfrm>
            <a:off x="1842430" y="4869840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1             2                       3              4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3B767B98-9141-466D-AE37-2FFCDA887087}"/>
              </a:ext>
            </a:extLst>
          </p:cNvPr>
          <p:cNvSpPr txBox="1"/>
          <p:nvPr/>
        </p:nvSpPr>
        <p:spPr>
          <a:xfrm>
            <a:off x="5431061" y="4869840"/>
            <a:ext cx="3222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1                    2                    3               4</a:t>
            </a:r>
          </a:p>
        </p:txBody>
      </p:sp>
      <p:grpSp>
        <p:nvGrpSpPr>
          <p:cNvPr id="38" name="Gruppo 37">
            <a:extLst>
              <a:ext uri="{FF2B5EF4-FFF2-40B4-BE49-F238E27FC236}">
                <a16:creationId xmlns:a16="http://schemas.microsoft.com/office/drawing/2014/main" id="{9D5AF340-FCA1-4678-96EA-D924EAA827C2}"/>
              </a:ext>
            </a:extLst>
          </p:cNvPr>
          <p:cNvGrpSpPr/>
          <p:nvPr/>
        </p:nvGrpSpPr>
        <p:grpSpPr>
          <a:xfrm>
            <a:off x="2118556" y="1305999"/>
            <a:ext cx="150934" cy="350462"/>
            <a:chOff x="3590713" y="529967"/>
            <a:chExt cx="150934" cy="350462"/>
          </a:xfrm>
        </p:grpSpPr>
        <p:pic>
          <p:nvPicPr>
            <p:cNvPr id="39" name="Immagine 38">
              <a:extLst>
                <a:ext uri="{FF2B5EF4-FFF2-40B4-BE49-F238E27FC236}">
                  <a16:creationId xmlns:a16="http://schemas.microsoft.com/office/drawing/2014/main" id="{44FC99DD-4C5E-4C89-A28A-85D2EEB149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40" name="Connettore diritto 39">
              <a:extLst>
                <a:ext uri="{FF2B5EF4-FFF2-40B4-BE49-F238E27FC236}">
                  <a16:creationId xmlns:a16="http://schemas.microsoft.com/office/drawing/2014/main" id="{1F23B71D-0E80-47EB-8F88-04923F278CB0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41" name="Immagine 40">
            <a:extLst>
              <a:ext uri="{FF2B5EF4-FFF2-40B4-BE49-F238E27FC236}">
                <a16:creationId xmlns:a16="http://schemas.microsoft.com/office/drawing/2014/main" id="{CC70E905-2EF8-42A2-97D8-CF1A4E3494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455" y="1404904"/>
            <a:ext cx="150934" cy="251557"/>
          </a:xfrm>
          <a:prstGeom prst="rect">
            <a:avLst/>
          </a:prstGeom>
        </p:spPr>
      </p:pic>
      <p:grpSp>
        <p:nvGrpSpPr>
          <p:cNvPr id="42" name="Gruppo 41">
            <a:extLst>
              <a:ext uri="{FF2B5EF4-FFF2-40B4-BE49-F238E27FC236}">
                <a16:creationId xmlns:a16="http://schemas.microsoft.com/office/drawing/2014/main" id="{7DE56986-81C4-452F-9AEB-3E4DD98CF9AF}"/>
              </a:ext>
            </a:extLst>
          </p:cNvPr>
          <p:cNvGrpSpPr/>
          <p:nvPr/>
        </p:nvGrpSpPr>
        <p:grpSpPr>
          <a:xfrm>
            <a:off x="3753214" y="1354824"/>
            <a:ext cx="150934" cy="350462"/>
            <a:chOff x="3590713" y="529967"/>
            <a:chExt cx="150934" cy="350462"/>
          </a:xfrm>
        </p:grpSpPr>
        <p:pic>
          <p:nvPicPr>
            <p:cNvPr id="43" name="Immagine 42">
              <a:extLst>
                <a:ext uri="{FF2B5EF4-FFF2-40B4-BE49-F238E27FC236}">
                  <a16:creationId xmlns:a16="http://schemas.microsoft.com/office/drawing/2014/main" id="{79D8703A-A22C-4661-B823-1A62D4FCA7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44" name="Connettore diritto 43">
              <a:extLst>
                <a:ext uri="{FF2B5EF4-FFF2-40B4-BE49-F238E27FC236}">
                  <a16:creationId xmlns:a16="http://schemas.microsoft.com/office/drawing/2014/main" id="{A944D718-FDFD-46D6-9A38-0EC4222C92E2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" name="Gruppo 44">
            <a:extLst>
              <a:ext uri="{FF2B5EF4-FFF2-40B4-BE49-F238E27FC236}">
                <a16:creationId xmlns:a16="http://schemas.microsoft.com/office/drawing/2014/main" id="{C0A65EB1-8BE9-4187-B0DD-4D6DB8C6F922}"/>
              </a:ext>
            </a:extLst>
          </p:cNvPr>
          <p:cNvGrpSpPr/>
          <p:nvPr/>
        </p:nvGrpSpPr>
        <p:grpSpPr>
          <a:xfrm>
            <a:off x="3979615" y="1354824"/>
            <a:ext cx="150934" cy="350462"/>
            <a:chOff x="3590713" y="529967"/>
            <a:chExt cx="150934" cy="350462"/>
          </a:xfrm>
        </p:grpSpPr>
        <p:pic>
          <p:nvPicPr>
            <p:cNvPr id="46" name="Immagine 45">
              <a:extLst>
                <a:ext uri="{FF2B5EF4-FFF2-40B4-BE49-F238E27FC236}">
                  <a16:creationId xmlns:a16="http://schemas.microsoft.com/office/drawing/2014/main" id="{7C944715-9EBB-454D-AFA7-D8CDB5BFAD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47" name="Connettore diritto 46">
              <a:extLst>
                <a:ext uri="{FF2B5EF4-FFF2-40B4-BE49-F238E27FC236}">
                  <a16:creationId xmlns:a16="http://schemas.microsoft.com/office/drawing/2014/main" id="{561586B2-93E6-444D-9F27-73CBE27B8800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48" name="Immagine 47">
            <a:extLst>
              <a:ext uri="{FF2B5EF4-FFF2-40B4-BE49-F238E27FC236}">
                <a16:creationId xmlns:a16="http://schemas.microsoft.com/office/drawing/2014/main" id="{E6110A70-E278-4A32-80AC-2D0A7EF8B4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579" y="1412391"/>
            <a:ext cx="150934" cy="251557"/>
          </a:xfrm>
          <a:prstGeom prst="rect">
            <a:avLst/>
          </a:prstGeom>
        </p:spPr>
      </p:pic>
      <p:pic>
        <p:nvPicPr>
          <p:cNvPr id="49" name="Immagine 48">
            <a:extLst>
              <a:ext uri="{FF2B5EF4-FFF2-40B4-BE49-F238E27FC236}">
                <a16:creationId xmlns:a16="http://schemas.microsoft.com/office/drawing/2014/main" id="{EAEBFE7C-0880-4E6B-A984-4D34826D79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079" y="1412391"/>
            <a:ext cx="150934" cy="251557"/>
          </a:xfrm>
          <a:prstGeom prst="rect">
            <a:avLst/>
          </a:prstGeom>
        </p:spPr>
      </p:pic>
      <p:grpSp>
        <p:nvGrpSpPr>
          <p:cNvPr id="50" name="Gruppo 49">
            <a:extLst>
              <a:ext uri="{FF2B5EF4-FFF2-40B4-BE49-F238E27FC236}">
                <a16:creationId xmlns:a16="http://schemas.microsoft.com/office/drawing/2014/main" id="{E91E4FAD-B2CE-4A52-A7D3-90063B6FE389}"/>
              </a:ext>
            </a:extLst>
          </p:cNvPr>
          <p:cNvGrpSpPr/>
          <p:nvPr/>
        </p:nvGrpSpPr>
        <p:grpSpPr>
          <a:xfrm>
            <a:off x="3212055" y="1407075"/>
            <a:ext cx="150934" cy="350462"/>
            <a:chOff x="3590713" y="529967"/>
            <a:chExt cx="150934" cy="350462"/>
          </a:xfrm>
        </p:grpSpPr>
        <p:pic>
          <p:nvPicPr>
            <p:cNvPr id="51" name="Immagine 50">
              <a:extLst>
                <a:ext uri="{FF2B5EF4-FFF2-40B4-BE49-F238E27FC236}">
                  <a16:creationId xmlns:a16="http://schemas.microsoft.com/office/drawing/2014/main" id="{E6348EB2-92EA-4936-8DD1-BE4D95C884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52" name="Connettore diritto 51">
              <a:extLst>
                <a:ext uri="{FF2B5EF4-FFF2-40B4-BE49-F238E27FC236}">
                  <a16:creationId xmlns:a16="http://schemas.microsoft.com/office/drawing/2014/main" id="{5E581F33-FAFE-4526-A5FF-83DF08334B48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" name="Gruppo 52">
            <a:extLst>
              <a:ext uri="{FF2B5EF4-FFF2-40B4-BE49-F238E27FC236}">
                <a16:creationId xmlns:a16="http://schemas.microsoft.com/office/drawing/2014/main" id="{CA7AE092-56B4-4780-8EDB-AC80733942DC}"/>
              </a:ext>
            </a:extLst>
          </p:cNvPr>
          <p:cNvGrpSpPr/>
          <p:nvPr/>
        </p:nvGrpSpPr>
        <p:grpSpPr>
          <a:xfrm>
            <a:off x="3417190" y="1407075"/>
            <a:ext cx="150934" cy="350462"/>
            <a:chOff x="3590713" y="529967"/>
            <a:chExt cx="150934" cy="350462"/>
          </a:xfrm>
        </p:grpSpPr>
        <p:pic>
          <p:nvPicPr>
            <p:cNvPr id="54" name="Immagine 53">
              <a:extLst>
                <a:ext uri="{FF2B5EF4-FFF2-40B4-BE49-F238E27FC236}">
                  <a16:creationId xmlns:a16="http://schemas.microsoft.com/office/drawing/2014/main" id="{C78B8D17-F46B-4CC5-B692-19F30E59B9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55" name="Connettore diritto 54">
              <a:extLst>
                <a:ext uri="{FF2B5EF4-FFF2-40B4-BE49-F238E27FC236}">
                  <a16:creationId xmlns:a16="http://schemas.microsoft.com/office/drawing/2014/main" id="{B261B23B-84C7-433B-A380-82057C2939E5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Gruppo 55">
            <a:extLst>
              <a:ext uri="{FF2B5EF4-FFF2-40B4-BE49-F238E27FC236}">
                <a16:creationId xmlns:a16="http://schemas.microsoft.com/office/drawing/2014/main" id="{A0F7CB8B-C50E-4B6B-BD55-17F51535B68B}"/>
              </a:ext>
            </a:extLst>
          </p:cNvPr>
          <p:cNvGrpSpPr/>
          <p:nvPr/>
        </p:nvGrpSpPr>
        <p:grpSpPr>
          <a:xfrm>
            <a:off x="1892155" y="3232505"/>
            <a:ext cx="150934" cy="350462"/>
            <a:chOff x="3590713" y="529967"/>
            <a:chExt cx="150934" cy="350462"/>
          </a:xfrm>
        </p:grpSpPr>
        <p:pic>
          <p:nvPicPr>
            <p:cNvPr id="57" name="Immagine 56">
              <a:extLst>
                <a:ext uri="{FF2B5EF4-FFF2-40B4-BE49-F238E27FC236}">
                  <a16:creationId xmlns:a16="http://schemas.microsoft.com/office/drawing/2014/main" id="{77A1B58F-CF6D-447B-BED3-207F0A001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58" name="Connettore diritto 57">
              <a:extLst>
                <a:ext uri="{FF2B5EF4-FFF2-40B4-BE49-F238E27FC236}">
                  <a16:creationId xmlns:a16="http://schemas.microsoft.com/office/drawing/2014/main" id="{44D6D3DC-2CBC-4A40-96B2-A2B239DD2E0C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uppo 58">
            <a:extLst>
              <a:ext uri="{FF2B5EF4-FFF2-40B4-BE49-F238E27FC236}">
                <a16:creationId xmlns:a16="http://schemas.microsoft.com/office/drawing/2014/main" id="{0F14B8C5-D983-4558-986C-5C2E3C544E34}"/>
              </a:ext>
            </a:extLst>
          </p:cNvPr>
          <p:cNvGrpSpPr/>
          <p:nvPr/>
        </p:nvGrpSpPr>
        <p:grpSpPr>
          <a:xfrm>
            <a:off x="2118556" y="3232505"/>
            <a:ext cx="150934" cy="350462"/>
            <a:chOff x="3590713" y="529967"/>
            <a:chExt cx="150934" cy="350462"/>
          </a:xfrm>
        </p:grpSpPr>
        <p:pic>
          <p:nvPicPr>
            <p:cNvPr id="60" name="Immagine 59">
              <a:extLst>
                <a:ext uri="{FF2B5EF4-FFF2-40B4-BE49-F238E27FC236}">
                  <a16:creationId xmlns:a16="http://schemas.microsoft.com/office/drawing/2014/main" id="{1D5D9D89-7421-474A-AD7C-2A58E5CB74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61" name="Connettore diritto 60">
              <a:extLst>
                <a:ext uri="{FF2B5EF4-FFF2-40B4-BE49-F238E27FC236}">
                  <a16:creationId xmlns:a16="http://schemas.microsoft.com/office/drawing/2014/main" id="{B08F7AA0-C7B6-4543-A2DE-60369FDC31DA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" name="Gruppo 61">
            <a:extLst>
              <a:ext uri="{FF2B5EF4-FFF2-40B4-BE49-F238E27FC236}">
                <a16:creationId xmlns:a16="http://schemas.microsoft.com/office/drawing/2014/main" id="{7FB2F2E9-35AD-4012-8C58-389D8FA659F4}"/>
              </a:ext>
            </a:extLst>
          </p:cNvPr>
          <p:cNvGrpSpPr/>
          <p:nvPr/>
        </p:nvGrpSpPr>
        <p:grpSpPr>
          <a:xfrm>
            <a:off x="2809060" y="3087919"/>
            <a:ext cx="150934" cy="350462"/>
            <a:chOff x="3590713" y="529967"/>
            <a:chExt cx="150934" cy="350462"/>
          </a:xfrm>
        </p:grpSpPr>
        <p:pic>
          <p:nvPicPr>
            <p:cNvPr id="63" name="Immagine 62">
              <a:extLst>
                <a:ext uri="{FF2B5EF4-FFF2-40B4-BE49-F238E27FC236}">
                  <a16:creationId xmlns:a16="http://schemas.microsoft.com/office/drawing/2014/main" id="{E1DCC88F-306D-44FC-913C-B26AC747B74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64" name="Connettore diritto 63">
              <a:extLst>
                <a:ext uri="{FF2B5EF4-FFF2-40B4-BE49-F238E27FC236}">
                  <a16:creationId xmlns:a16="http://schemas.microsoft.com/office/drawing/2014/main" id="{783929B3-2AFD-4A4A-8870-E9DFEC1CC9E3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5" name="Gruppo 64">
            <a:extLst>
              <a:ext uri="{FF2B5EF4-FFF2-40B4-BE49-F238E27FC236}">
                <a16:creationId xmlns:a16="http://schemas.microsoft.com/office/drawing/2014/main" id="{0F273459-1E80-4DF2-93B8-BF83D08269DF}"/>
              </a:ext>
            </a:extLst>
          </p:cNvPr>
          <p:cNvGrpSpPr/>
          <p:nvPr/>
        </p:nvGrpSpPr>
        <p:grpSpPr>
          <a:xfrm>
            <a:off x="3003562" y="3087919"/>
            <a:ext cx="150934" cy="350462"/>
            <a:chOff x="3590713" y="529967"/>
            <a:chExt cx="150934" cy="350462"/>
          </a:xfrm>
        </p:grpSpPr>
        <p:pic>
          <p:nvPicPr>
            <p:cNvPr id="66" name="Immagine 65">
              <a:extLst>
                <a:ext uri="{FF2B5EF4-FFF2-40B4-BE49-F238E27FC236}">
                  <a16:creationId xmlns:a16="http://schemas.microsoft.com/office/drawing/2014/main" id="{17757478-B689-48D2-B70F-4D711AAFF0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8775B963-8BD3-4BA9-B2F6-38F27E082C69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68" name="Immagine 67">
            <a:extLst>
              <a:ext uri="{FF2B5EF4-FFF2-40B4-BE49-F238E27FC236}">
                <a16:creationId xmlns:a16="http://schemas.microsoft.com/office/drawing/2014/main" id="{504C7EAA-FB7D-4986-A8AC-8341F657E8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306" y="3186823"/>
            <a:ext cx="150934" cy="251557"/>
          </a:xfrm>
          <a:prstGeom prst="rect">
            <a:avLst/>
          </a:prstGeom>
        </p:spPr>
      </p:pic>
      <p:pic>
        <p:nvPicPr>
          <p:cNvPr id="69" name="Immagine 68">
            <a:extLst>
              <a:ext uri="{FF2B5EF4-FFF2-40B4-BE49-F238E27FC236}">
                <a16:creationId xmlns:a16="http://schemas.microsoft.com/office/drawing/2014/main" id="{2266C6BE-7AEF-4F97-B774-A6BBBA8CE4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836" y="3187231"/>
            <a:ext cx="150934" cy="251557"/>
          </a:xfrm>
          <a:prstGeom prst="rect">
            <a:avLst/>
          </a:prstGeom>
        </p:spPr>
      </p:pic>
      <p:grpSp>
        <p:nvGrpSpPr>
          <p:cNvPr id="70" name="Gruppo 69">
            <a:extLst>
              <a:ext uri="{FF2B5EF4-FFF2-40B4-BE49-F238E27FC236}">
                <a16:creationId xmlns:a16="http://schemas.microsoft.com/office/drawing/2014/main" id="{DE766C45-7EC7-4876-94E2-C92FAD5081E0}"/>
              </a:ext>
            </a:extLst>
          </p:cNvPr>
          <p:cNvGrpSpPr/>
          <p:nvPr/>
        </p:nvGrpSpPr>
        <p:grpSpPr>
          <a:xfrm>
            <a:off x="3748900" y="3184720"/>
            <a:ext cx="150934" cy="350462"/>
            <a:chOff x="3590713" y="529967"/>
            <a:chExt cx="150934" cy="350462"/>
          </a:xfrm>
        </p:grpSpPr>
        <p:pic>
          <p:nvPicPr>
            <p:cNvPr id="71" name="Immagine 70">
              <a:extLst>
                <a:ext uri="{FF2B5EF4-FFF2-40B4-BE49-F238E27FC236}">
                  <a16:creationId xmlns:a16="http://schemas.microsoft.com/office/drawing/2014/main" id="{3C46C5C4-AE5C-43BB-8F47-48CB88138A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72" name="Connettore diritto 71">
              <a:extLst>
                <a:ext uri="{FF2B5EF4-FFF2-40B4-BE49-F238E27FC236}">
                  <a16:creationId xmlns:a16="http://schemas.microsoft.com/office/drawing/2014/main" id="{ACA8EB03-8F1B-40ED-8633-D23A1F2D16E1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3" name="Gruppo 72">
            <a:extLst>
              <a:ext uri="{FF2B5EF4-FFF2-40B4-BE49-F238E27FC236}">
                <a16:creationId xmlns:a16="http://schemas.microsoft.com/office/drawing/2014/main" id="{BC062B1D-3733-48CF-93C6-85B103271A6C}"/>
              </a:ext>
            </a:extLst>
          </p:cNvPr>
          <p:cNvGrpSpPr/>
          <p:nvPr/>
        </p:nvGrpSpPr>
        <p:grpSpPr>
          <a:xfrm>
            <a:off x="3975301" y="3184720"/>
            <a:ext cx="150934" cy="350462"/>
            <a:chOff x="3590713" y="529967"/>
            <a:chExt cx="150934" cy="350462"/>
          </a:xfrm>
        </p:grpSpPr>
        <p:pic>
          <p:nvPicPr>
            <p:cNvPr id="74" name="Immagine 73">
              <a:extLst>
                <a:ext uri="{FF2B5EF4-FFF2-40B4-BE49-F238E27FC236}">
                  <a16:creationId xmlns:a16="http://schemas.microsoft.com/office/drawing/2014/main" id="{6AEF01DA-04B7-4FA4-984B-B020E98AC8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75" name="Connettore diritto 74">
              <a:extLst>
                <a:ext uri="{FF2B5EF4-FFF2-40B4-BE49-F238E27FC236}">
                  <a16:creationId xmlns:a16="http://schemas.microsoft.com/office/drawing/2014/main" id="{B5748029-47C2-478C-9878-0A54E7F79750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76" name="Immagine 75">
            <a:extLst>
              <a:ext uri="{FF2B5EF4-FFF2-40B4-BE49-F238E27FC236}">
                <a16:creationId xmlns:a16="http://schemas.microsoft.com/office/drawing/2014/main" id="{DD878706-048D-4D72-BB5C-A4BF4CCCA0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579" y="3331410"/>
            <a:ext cx="150934" cy="251557"/>
          </a:xfrm>
          <a:prstGeom prst="rect">
            <a:avLst/>
          </a:prstGeom>
        </p:spPr>
      </p:pic>
      <p:pic>
        <p:nvPicPr>
          <p:cNvPr id="77" name="Immagine 76">
            <a:extLst>
              <a:ext uri="{FF2B5EF4-FFF2-40B4-BE49-F238E27FC236}">
                <a16:creationId xmlns:a16="http://schemas.microsoft.com/office/drawing/2014/main" id="{A5ECEAE3-34F0-4B0A-A2C2-779C5EC6F9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079" y="3331410"/>
            <a:ext cx="150934" cy="251557"/>
          </a:xfrm>
          <a:prstGeom prst="rect">
            <a:avLst/>
          </a:prstGeom>
        </p:spPr>
      </p:pic>
      <p:grpSp>
        <p:nvGrpSpPr>
          <p:cNvPr id="78" name="Gruppo 77">
            <a:extLst>
              <a:ext uri="{FF2B5EF4-FFF2-40B4-BE49-F238E27FC236}">
                <a16:creationId xmlns:a16="http://schemas.microsoft.com/office/drawing/2014/main" id="{603FCBC3-1E3F-4854-BCB7-4E88A3E98503}"/>
              </a:ext>
            </a:extLst>
          </p:cNvPr>
          <p:cNvGrpSpPr/>
          <p:nvPr/>
        </p:nvGrpSpPr>
        <p:grpSpPr>
          <a:xfrm>
            <a:off x="1892155" y="2367275"/>
            <a:ext cx="150934" cy="350462"/>
            <a:chOff x="3590713" y="529967"/>
            <a:chExt cx="150934" cy="350462"/>
          </a:xfrm>
        </p:grpSpPr>
        <p:pic>
          <p:nvPicPr>
            <p:cNvPr id="79" name="Immagine 78">
              <a:extLst>
                <a:ext uri="{FF2B5EF4-FFF2-40B4-BE49-F238E27FC236}">
                  <a16:creationId xmlns:a16="http://schemas.microsoft.com/office/drawing/2014/main" id="{7961EDED-D4B3-4905-86F1-ACC85C6F76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80" name="Connettore diritto 79">
              <a:extLst>
                <a:ext uri="{FF2B5EF4-FFF2-40B4-BE49-F238E27FC236}">
                  <a16:creationId xmlns:a16="http://schemas.microsoft.com/office/drawing/2014/main" id="{2FFEE39B-5B4C-4676-AC0C-3EC8CAD552DF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01400D91-A9AF-44A8-A5F4-E49C385CCFA6}"/>
              </a:ext>
            </a:extLst>
          </p:cNvPr>
          <p:cNvGrpSpPr/>
          <p:nvPr/>
        </p:nvGrpSpPr>
        <p:grpSpPr>
          <a:xfrm>
            <a:off x="2118556" y="2367275"/>
            <a:ext cx="150934" cy="350462"/>
            <a:chOff x="3590713" y="529967"/>
            <a:chExt cx="150934" cy="350462"/>
          </a:xfrm>
        </p:grpSpPr>
        <p:pic>
          <p:nvPicPr>
            <p:cNvPr id="82" name="Immagine 81">
              <a:extLst>
                <a:ext uri="{FF2B5EF4-FFF2-40B4-BE49-F238E27FC236}">
                  <a16:creationId xmlns:a16="http://schemas.microsoft.com/office/drawing/2014/main" id="{B38EC105-6C7F-48B5-B155-B7D7648684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83" name="Connettore diritto 82">
              <a:extLst>
                <a:ext uri="{FF2B5EF4-FFF2-40B4-BE49-F238E27FC236}">
                  <a16:creationId xmlns:a16="http://schemas.microsoft.com/office/drawing/2014/main" id="{851A21E6-87AC-43DC-9484-6C47FFFC8A82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84" name="Immagine 83">
            <a:extLst>
              <a:ext uri="{FF2B5EF4-FFF2-40B4-BE49-F238E27FC236}">
                <a16:creationId xmlns:a16="http://schemas.microsoft.com/office/drawing/2014/main" id="{5D468DE2-2B58-4463-8412-E64FFE8C34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195" y="2466180"/>
            <a:ext cx="150934" cy="251557"/>
          </a:xfrm>
          <a:prstGeom prst="rect">
            <a:avLst/>
          </a:prstGeom>
        </p:spPr>
      </p:pic>
      <p:pic>
        <p:nvPicPr>
          <p:cNvPr id="85" name="Immagine 84">
            <a:extLst>
              <a:ext uri="{FF2B5EF4-FFF2-40B4-BE49-F238E27FC236}">
                <a16:creationId xmlns:a16="http://schemas.microsoft.com/office/drawing/2014/main" id="{18C18C30-CF17-410D-A928-AC5B21F724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290" y="2466180"/>
            <a:ext cx="150934" cy="251557"/>
          </a:xfrm>
          <a:prstGeom prst="rect">
            <a:avLst/>
          </a:prstGeom>
        </p:spPr>
      </p:pic>
      <p:grpSp>
        <p:nvGrpSpPr>
          <p:cNvPr id="86" name="Gruppo 85">
            <a:extLst>
              <a:ext uri="{FF2B5EF4-FFF2-40B4-BE49-F238E27FC236}">
                <a16:creationId xmlns:a16="http://schemas.microsoft.com/office/drawing/2014/main" id="{26AD245B-61A4-4260-8916-4F21611CA54A}"/>
              </a:ext>
            </a:extLst>
          </p:cNvPr>
          <p:cNvGrpSpPr/>
          <p:nvPr/>
        </p:nvGrpSpPr>
        <p:grpSpPr>
          <a:xfrm>
            <a:off x="3212055" y="2267999"/>
            <a:ext cx="150934" cy="350462"/>
            <a:chOff x="3590713" y="529967"/>
            <a:chExt cx="150934" cy="350462"/>
          </a:xfrm>
        </p:grpSpPr>
        <p:pic>
          <p:nvPicPr>
            <p:cNvPr id="87" name="Immagine 86">
              <a:extLst>
                <a:ext uri="{FF2B5EF4-FFF2-40B4-BE49-F238E27FC236}">
                  <a16:creationId xmlns:a16="http://schemas.microsoft.com/office/drawing/2014/main" id="{4DD29134-06B2-4B34-B7C6-D24F422787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88" name="Connettore diritto 87">
              <a:extLst>
                <a:ext uri="{FF2B5EF4-FFF2-40B4-BE49-F238E27FC236}">
                  <a16:creationId xmlns:a16="http://schemas.microsoft.com/office/drawing/2014/main" id="{02E3C2C5-54A2-4783-B624-C6752494804F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A85E5C05-5408-4B9B-B6EF-97604413CB88}"/>
              </a:ext>
            </a:extLst>
          </p:cNvPr>
          <p:cNvGrpSpPr/>
          <p:nvPr/>
        </p:nvGrpSpPr>
        <p:grpSpPr>
          <a:xfrm>
            <a:off x="3417190" y="2267999"/>
            <a:ext cx="150934" cy="350462"/>
            <a:chOff x="3590713" y="529967"/>
            <a:chExt cx="150934" cy="350462"/>
          </a:xfrm>
        </p:grpSpPr>
        <p:pic>
          <p:nvPicPr>
            <p:cNvPr id="90" name="Immagine 89">
              <a:extLst>
                <a:ext uri="{FF2B5EF4-FFF2-40B4-BE49-F238E27FC236}">
                  <a16:creationId xmlns:a16="http://schemas.microsoft.com/office/drawing/2014/main" id="{23883E5A-C8EF-4561-9C18-FF7BEACC5F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91" name="Connettore diritto 90">
              <a:extLst>
                <a:ext uri="{FF2B5EF4-FFF2-40B4-BE49-F238E27FC236}">
                  <a16:creationId xmlns:a16="http://schemas.microsoft.com/office/drawing/2014/main" id="{571E1289-457F-4BB8-9C55-2811514C74EC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2" name="Gruppo 91">
            <a:extLst>
              <a:ext uri="{FF2B5EF4-FFF2-40B4-BE49-F238E27FC236}">
                <a16:creationId xmlns:a16="http://schemas.microsoft.com/office/drawing/2014/main" id="{351FC8D4-5047-402D-B73F-FB2CD067D6D7}"/>
              </a:ext>
            </a:extLst>
          </p:cNvPr>
          <p:cNvGrpSpPr/>
          <p:nvPr/>
        </p:nvGrpSpPr>
        <p:grpSpPr>
          <a:xfrm>
            <a:off x="3736589" y="2431132"/>
            <a:ext cx="150934" cy="350462"/>
            <a:chOff x="3590713" y="529967"/>
            <a:chExt cx="150934" cy="350462"/>
          </a:xfrm>
        </p:grpSpPr>
        <p:pic>
          <p:nvPicPr>
            <p:cNvPr id="93" name="Immagine 92">
              <a:extLst>
                <a:ext uri="{FF2B5EF4-FFF2-40B4-BE49-F238E27FC236}">
                  <a16:creationId xmlns:a16="http://schemas.microsoft.com/office/drawing/2014/main" id="{9A865585-EE34-4403-8CFF-F9B0ECE8E5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94" name="Connettore diritto 93">
              <a:extLst>
                <a:ext uri="{FF2B5EF4-FFF2-40B4-BE49-F238E27FC236}">
                  <a16:creationId xmlns:a16="http://schemas.microsoft.com/office/drawing/2014/main" id="{9C487A33-D39E-4E20-8C3E-C9BA8D70E5FE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5" name="Gruppo 94">
            <a:extLst>
              <a:ext uri="{FF2B5EF4-FFF2-40B4-BE49-F238E27FC236}">
                <a16:creationId xmlns:a16="http://schemas.microsoft.com/office/drawing/2014/main" id="{FB63E85B-BA09-4592-99C4-70A35E56320C}"/>
              </a:ext>
            </a:extLst>
          </p:cNvPr>
          <p:cNvGrpSpPr/>
          <p:nvPr/>
        </p:nvGrpSpPr>
        <p:grpSpPr>
          <a:xfrm>
            <a:off x="3962990" y="2431132"/>
            <a:ext cx="150934" cy="350462"/>
            <a:chOff x="3590713" y="529967"/>
            <a:chExt cx="150934" cy="350462"/>
          </a:xfrm>
        </p:grpSpPr>
        <p:pic>
          <p:nvPicPr>
            <p:cNvPr id="96" name="Immagine 95">
              <a:extLst>
                <a:ext uri="{FF2B5EF4-FFF2-40B4-BE49-F238E27FC236}">
                  <a16:creationId xmlns:a16="http://schemas.microsoft.com/office/drawing/2014/main" id="{690C6833-8CEF-425E-A4B7-FD5A117EBD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97" name="Connettore diritto 96">
              <a:extLst>
                <a:ext uri="{FF2B5EF4-FFF2-40B4-BE49-F238E27FC236}">
                  <a16:creationId xmlns:a16="http://schemas.microsoft.com/office/drawing/2014/main" id="{E231CC65-5391-4226-A3B4-98380CB3A7AA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98" name="Immagine 97">
            <a:extLst>
              <a:ext uri="{FF2B5EF4-FFF2-40B4-BE49-F238E27FC236}">
                <a16:creationId xmlns:a16="http://schemas.microsoft.com/office/drawing/2014/main" id="{ACF934F6-FBAD-474F-B802-CAA8921B8C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579" y="2530398"/>
            <a:ext cx="150934" cy="251557"/>
          </a:xfrm>
          <a:prstGeom prst="rect">
            <a:avLst/>
          </a:prstGeom>
        </p:spPr>
      </p:pic>
      <p:pic>
        <p:nvPicPr>
          <p:cNvPr id="99" name="Immagine 98">
            <a:extLst>
              <a:ext uri="{FF2B5EF4-FFF2-40B4-BE49-F238E27FC236}">
                <a16:creationId xmlns:a16="http://schemas.microsoft.com/office/drawing/2014/main" id="{FE892323-E1C2-42F6-A953-FFAB1CB6E7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079" y="2530398"/>
            <a:ext cx="150934" cy="251557"/>
          </a:xfrm>
          <a:prstGeom prst="rect">
            <a:avLst/>
          </a:prstGeom>
        </p:spPr>
      </p:pic>
      <p:grpSp>
        <p:nvGrpSpPr>
          <p:cNvPr id="100" name="Gruppo 99">
            <a:extLst>
              <a:ext uri="{FF2B5EF4-FFF2-40B4-BE49-F238E27FC236}">
                <a16:creationId xmlns:a16="http://schemas.microsoft.com/office/drawing/2014/main" id="{9242040A-3841-4EDA-874D-72D99162AC9B}"/>
              </a:ext>
            </a:extLst>
          </p:cNvPr>
          <p:cNvGrpSpPr/>
          <p:nvPr/>
        </p:nvGrpSpPr>
        <p:grpSpPr>
          <a:xfrm>
            <a:off x="1892155" y="4142716"/>
            <a:ext cx="150934" cy="350462"/>
            <a:chOff x="3590713" y="529967"/>
            <a:chExt cx="150934" cy="350462"/>
          </a:xfrm>
        </p:grpSpPr>
        <p:pic>
          <p:nvPicPr>
            <p:cNvPr id="101" name="Immagine 100">
              <a:extLst>
                <a:ext uri="{FF2B5EF4-FFF2-40B4-BE49-F238E27FC236}">
                  <a16:creationId xmlns:a16="http://schemas.microsoft.com/office/drawing/2014/main" id="{0164D7D6-CF15-4454-B7EF-93DDB857FCA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02" name="Connettore diritto 101">
              <a:extLst>
                <a:ext uri="{FF2B5EF4-FFF2-40B4-BE49-F238E27FC236}">
                  <a16:creationId xmlns:a16="http://schemas.microsoft.com/office/drawing/2014/main" id="{9D4BE2AA-FDDC-4615-BBBE-61C94E6AD0A4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3" name="Gruppo 102">
            <a:extLst>
              <a:ext uri="{FF2B5EF4-FFF2-40B4-BE49-F238E27FC236}">
                <a16:creationId xmlns:a16="http://schemas.microsoft.com/office/drawing/2014/main" id="{3D30E92F-ED57-44D3-B739-07F1F7D9D5BC}"/>
              </a:ext>
            </a:extLst>
          </p:cNvPr>
          <p:cNvGrpSpPr/>
          <p:nvPr/>
        </p:nvGrpSpPr>
        <p:grpSpPr>
          <a:xfrm>
            <a:off x="2118556" y="4142716"/>
            <a:ext cx="150934" cy="350462"/>
            <a:chOff x="3590713" y="529967"/>
            <a:chExt cx="150934" cy="350462"/>
          </a:xfrm>
        </p:grpSpPr>
        <p:pic>
          <p:nvPicPr>
            <p:cNvPr id="104" name="Immagine 103">
              <a:extLst>
                <a:ext uri="{FF2B5EF4-FFF2-40B4-BE49-F238E27FC236}">
                  <a16:creationId xmlns:a16="http://schemas.microsoft.com/office/drawing/2014/main" id="{03128F28-011C-45BC-A4B6-4F651BE4F22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05" name="Connettore diritto 104">
              <a:extLst>
                <a:ext uri="{FF2B5EF4-FFF2-40B4-BE49-F238E27FC236}">
                  <a16:creationId xmlns:a16="http://schemas.microsoft.com/office/drawing/2014/main" id="{0DB4321C-8B18-476A-9583-8C9ADC92EAC8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6" name="Immagine 105">
            <a:extLst>
              <a:ext uri="{FF2B5EF4-FFF2-40B4-BE49-F238E27FC236}">
                <a16:creationId xmlns:a16="http://schemas.microsoft.com/office/drawing/2014/main" id="{736324E8-1BE0-4CE9-89E2-C7C307218C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27" y="4241621"/>
            <a:ext cx="150934" cy="251557"/>
          </a:xfrm>
          <a:prstGeom prst="rect">
            <a:avLst/>
          </a:prstGeom>
        </p:spPr>
      </p:pic>
      <p:pic>
        <p:nvPicPr>
          <p:cNvPr id="107" name="Immagine 106">
            <a:extLst>
              <a:ext uri="{FF2B5EF4-FFF2-40B4-BE49-F238E27FC236}">
                <a16:creationId xmlns:a16="http://schemas.microsoft.com/office/drawing/2014/main" id="{A2BF5366-3C13-43C5-AE39-0BD6D7173D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322" y="4241621"/>
            <a:ext cx="150934" cy="251557"/>
          </a:xfrm>
          <a:prstGeom prst="rect">
            <a:avLst/>
          </a:prstGeom>
        </p:spPr>
      </p:pic>
      <p:pic>
        <p:nvPicPr>
          <p:cNvPr id="108" name="Immagine 107">
            <a:extLst>
              <a:ext uri="{FF2B5EF4-FFF2-40B4-BE49-F238E27FC236}">
                <a16:creationId xmlns:a16="http://schemas.microsoft.com/office/drawing/2014/main" id="{4717C4F9-E1A9-44AC-8B2E-E5C937166F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579" y="4390388"/>
            <a:ext cx="150934" cy="251557"/>
          </a:xfrm>
          <a:prstGeom prst="rect">
            <a:avLst/>
          </a:prstGeom>
        </p:spPr>
      </p:pic>
      <p:pic>
        <p:nvPicPr>
          <p:cNvPr id="109" name="Immagine 108">
            <a:extLst>
              <a:ext uri="{FF2B5EF4-FFF2-40B4-BE49-F238E27FC236}">
                <a16:creationId xmlns:a16="http://schemas.microsoft.com/office/drawing/2014/main" id="{36E3B8D1-FD1F-4B28-A6C4-449F24EAC3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079" y="4390388"/>
            <a:ext cx="150934" cy="251557"/>
          </a:xfrm>
          <a:prstGeom prst="rect">
            <a:avLst/>
          </a:prstGeom>
        </p:spPr>
      </p:pic>
      <p:grpSp>
        <p:nvGrpSpPr>
          <p:cNvPr id="110" name="Gruppo 109">
            <a:extLst>
              <a:ext uri="{FF2B5EF4-FFF2-40B4-BE49-F238E27FC236}">
                <a16:creationId xmlns:a16="http://schemas.microsoft.com/office/drawing/2014/main" id="{515DE771-B7D4-44AC-8CC5-070F16F92546}"/>
              </a:ext>
            </a:extLst>
          </p:cNvPr>
          <p:cNvGrpSpPr/>
          <p:nvPr/>
        </p:nvGrpSpPr>
        <p:grpSpPr>
          <a:xfrm>
            <a:off x="3748346" y="4093612"/>
            <a:ext cx="150934" cy="350462"/>
            <a:chOff x="3590713" y="529967"/>
            <a:chExt cx="150934" cy="350462"/>
          </a:xfrm>
        </p:grpSpPr>
        <p:pic>
          <p:nvPicPr>
            <p:cNvPr id="111" name="Immagine 110">
              <a:extLst>
                <a:ext uri="{FF2B5EF4-FFF2-40B4-BE49-F238E27FC236}">
                  <a16:creationId xmlns:a16="http://schemas.microsoft.com/office/drawing/2014/main" id="{6827721D-6668-44D5-BCC0-F47D20909F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12" name="Connettore diritto 111">
              <a:extLst>
                <a:ext uri="{FF2B5EF4-FFF2-40B4-BE49-F238E27FC236}">
                  <a16:creationId xmlns:a16="http://schemas.microsoft.com/office/drawing/2014/main" id="{E35C7539-55B8-4AED-B1F4-26D893444B0B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3" name="Gruppo 112">
            <a:extLst>
              <a:ext uri="{FF2B5EF4-FFF2-40B4-BE49-F238E27FC236}">
                <a16:creationId xmlns:a16="http://schemas.microsoft.com/office/drawing/2014/main" id="{377CE2F2-1499-43F2-813C-0A08DC80A2B2}"/>
              </a:ext>
            </a:extLst>
          </p:cNvPr>
          <p:cNvGrpSpPr/>
          <p:nvPr/>
        </p:nvGrpSpPr>
        <p:grpSpPr>
          <a:xfrm>
            <a:off x="3974747" y="4093612"/>
            <a:ext cx="150934" cy="350462"/>
            <a:chOff x="3590713" y="529967"/>
            <a:chExt cx="150934" cy="350462"/>
          </a:xfrm>
        </p:grpSpPr>
        <p:pic>
          <p:nvPicPr>
            <p:cNvPr id="114" name="Immagine 113">
              <a:extLst>
                <a:ext uri="{FF2B5EF4-FFF2-40B4-BE49-F238E27FC236}">
                  <a16:creationId xmlns:a16="http://schemas.microsoft.com/office/drawing/2014/main" id="{EFBB3A21-0220-47CC-8E01-7CE56ADFB8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15" name="Connettore diritto 114">
              <a:extLst>
                <a:ext uri="{FF2B5EF4-FFF2-40B4-BE49-F238E27FC236}">
                  <a16:creationId xmlns:a16="http://schemas.microsoft.com/office/drawing/2014/main" id="{16127495-9620-46E1-B965-64B203466E39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6" name="Gruppo 115">
            <a:extLst>
              <a:ext uri="{FF2B5EF4-FFF2-40B4-BE49-F238E27FC236}">
                <a16:creationId xmlns:a16="http://schemas.microsoft.com/office/drawing/2014/main" id="{0C88E353-F026-4989-9EEE-88F9853A93F3}"/>
              </a:ext>
            </a:extLst>
          </p:cNvPr>
          <p:cNvGrpSpPr/>
          <p:nvPr/>
        </p:nvGrpSpPr>
        <p:grpSpPr>
          <a:xfrm>
            <a:off x="3209863" y="4143638"/>
            <a:ext cx="150934" cy="350462"/>
            <a:chOff x="3590713" y="529967"/>
            <a:chExt cx="150934" cy="350462"/>
          </a:xfrm>
        </p:grpSpPr>
        <p:pic>
          <p:nvPicPr>
            <p:cNvPr id="117" name="Immagine 116">
              <a:extLst>
                <a:ext uri="{FF2B5EF4-FFF2-40B4-BE49-F238E27FC236}">
                  <a16:creationId xmlns:a16="http://schemas.microsoft.com/office/drawing/2014/main" id="{5F332C7C-6FBB-44BD-B8A4-EFA956CDC0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18" name="Connettore diritto 117">
              <a:extLst>
                <a:ext uri="{FF2B5EF4-FFF2-40B4-BE49-F238E27FC236}">
                  <a16:creationId xmlns:a16="http://schemas.microsoft.com/office/drawing/2014/main" id="{A54E3F94-375A-495A-9B1C-99E050457092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9" name="Gruppo 118">
            <a:extLst>
              <a:ext uri="{FF2B5EF4-FFF2-40B4-BE49-F238E27FC236}">
                <a16:creationId xmlns:a16="http://schemas.microsoft.com/office/drawing/2014/main" id="{AD95A2AC-6CCF-49A1-A2CE-BC76961CCA4E}"/>
              </a:ext>
            </a:extLst>
          </p:cNvPr>
          <p:cNvGrpSpPr/>
          <p:nvPr/>
        </p:nvGrpSpPr>
        <p:grpSpPr>
          <a:xfrm>
            <a:off x="3414998" y="4143638"/>
            <a:ext cx="150934" cy="350462"/>
            <a:chOff x="3590713" y="529967"/>
            <a:chExt cx="150934" cy="350462"/>
          </a:xfrm>
        </p:grpSpPr>
        <p:pic>
          <p:nvPicPr>
            <p:cNvPr id="120" name="Immagine 119">
              <a:extLst>
                <a:ext uri="{FF2B5EF4-FFF2-40B4-BE49-F238E27FC236}">
                  <a16:creationId xmlns:a16="http://schemas.microsoft.com/office/drawing/2014/main" id="{8EADA136-F310-49E2-9861-A5CC80EBF3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21" name="Connettore diritto 120">
              <a:extLst>
                <a:ext uri="{FF2B5EF4-FFF2-40B4-BE49-F238E27FC236}">
                  <a16:creationId xmlns:a16="http://schemas.microsoft.com/office/drawing/2014/main" id="{B3892B7B-CDBC-4C5D-98EB-07ED3133599D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9" name="Gruppo 128">
            <a:extLst>
              <a:ext uri="{FF2B5EF4-FFF2-40B4-BE49-F238E27FC236}">
                <a16:creationId xmlns:a16="http://schemas.microsoft.com/office/drawing/2014/main" id="{38D6DD2C-0830-4E06-8988-89AD2AFE5F26}"/>
              </a:ext>
            </a:extLst>
          </p:cNvPr>
          <p:cNvGrpSpPr/>
          <p:nvPr/>
        </p:nvGrpSpPr>
        <p:grpSpPr>
          <a:xfrm>
            <a:off x="6805403" y="4062471"/>
            <a:ext cx="123416" cy="295966"/>
            <a:chOff x="10183075" y="315504"/>
            <a:chExt cx="123416" cy="295966"/>
          </a:xfrm>
        </p:grpSpPr>
        <p:sp>
          <p:nvSpPr>
            <p:cNvPr id="125" name="Rombo 124">
              <a:extLst>
                <a:ext uri="{FF2B5EF4-FFF2-40B4-BE49-F238E27FC236}">
                  <a16:creationId xmlns:a16="http://schemas.microsoft.com/office/drawing/2014/main" id="{17320B0B-6E45-4C1C-B4C6-A9C5922D9B14}"/>
                </a:ext>
              </a:extLst>
            </p:cNvPr>
            <p:cNvSpPr/>
            <p:nvPr/>
          </p:nvSpPr>
          <p:spPr>
            <a:xfrm>
              <a:off x="10183075" y="489246"/>
              <a:ext cx="123416" cy="122224"/>
            </a:xfrm>
            <a:prstGeom prst="diamon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26" name="Connettore diritto 125">
              <a:extLst>
                <a:ext uri="{FF2B5EF4-FFF2-40B4-BE49-F238E27FC236}">
                  <a16:creationId xmlns:a16="http://schemas.microsoft.com/office/drawing/2014/main" id="{E14101F6-2BE2-47ED-8678-68C0F7A37163}"/>
                </a:ext>
              </a:extLst>
            </p:cNvPr>
            <p:cNvCxnSpPr>
              <a:cxnSpLocks/>
            </p:cNvCxnSpPr>
            <p:nvPr/>
          </p:nvCxnSpPr>
          <p:spPr>
            <a:xfrm>
              <a:off x="10242431" y="315504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8" name="Gruppo 127">
            <a:extLst>
              <a:ext uri="{FF2B5EF4-FFF2-40B4-BE49-F238E27FC236}">
                <a16:creationId xmlns:a16="http://schemas.microsoft.com/office/drawing/2014/main" id="{C2756268-65FA-4F5B-9E4C-D2C5D16D0C78}"/>
              </a:ext>
            </a:extLst>
          </p:cNvPr>
          <p:cNvGrpSpPr/>
          <p:nvPr/>
        </p:nvGrpSpPr>
        <p:grpSpPr>
          <a:xfrm>
            <a:off x="6499456" y="3967839"/>
            <a:ext cx="310501" cy="372687"/>
            <a:chOff x="9777693" y="269211"/>
            <a:chExt cx="310501" cy="372687"/>
          </a:xfrm>
        </p:grpSpPr>
        <p:pic>
          <p:nvPicPr>
            <p:cNvPr id="123" name="Immagine 122">
              <a:extLst>
                <a:ext uri="{FF2B5EF4-FFF2-40B4-BE49-F238E27FC236}">
                  <a16:creationId xmlns:a16="http://schemas.microsoft.com/office/drawing/2014/main" id="{1D6C61DC-CA49-434D-93E9-D149C61441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77693" y="390341"/>
              <a:ext cx="150934" cy="251557"/>
            </a:xfrm>
            <a:prstGeom prst="rect">
              <a:avLst/>
            </a:prstGeom>
          </p:spPr>
        </p:pic>
        <p:cxnSp>
          <p:nvCxnSpPr>
            <p:cNvPr id="124" name="Connettore diritto 123">
              <a:extLst>
                <a:ext uri="{FF2B5EF4-FFF2-40B4-BE49-F238E27FC236}">
                  <a16:creationId xmlns:a16="http://schemas.microsoft.com/office/drawing/2014/main" id="{16C075BA-DF7F-4AC2-8A31-A1C54C7EDA3C}"/>
                </a:ext>
              </a:extLst>
            </p:cNvPr>
            <p:cNvCxnSpPr>
              <a:cxnSpLocks/>
            </p:cNvCxnSpPr>
            <p:nvPr/>
          </p:nvCxnSpPr>
          <p:spPr>
            <a:xfrm>
              <a:off x="9853160" y="291436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7" name="CasellaDiTesto 126">
              <a:extLst>
                <a:ext uri="{FF2B5EF4-FFF2-40B4-BE49-F238E27FC236}">
                  <a16:creationId xmlns:a16="http://schemas.microsoft.com/office/drawing/2014/main" id="{8548228A-3C53-4F3E-992A-7E2F32547115}"/>
                </a:ext>
              </a:extLst>
            </p:cNvPr>
            <p:cNvSpPr txBox="1"/>
            <p:nvPr/>
          </p:nvSpPr>
          <p:spPr>
            <a:xfrm>
              <a:off x="9845820" y="269211"/>
              <a:ext cx="2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/>
                <a:t>.</a:t>
              </a:r>
            </a:p>
          </p:txBody>
        </p:sp>
      </p:grpSp>
      <p:grpSp>
        <p:nvGrpSpPr>
          <p:cNvPr id="130" name="Gruppo 129">
            <a:extLst>
              <a:ext uri="{FF2B5EF4-FFF2-40B4-BE49-F238E27FC236}">
                <a16:creationId xmlns:a16="http://schemas.microsoft.com/office/drawing/2014/main" id="{52A17628-5A2F-4085-97AC-510F79BDE162}"/>
              </a:ext>
            </a:extLst>
          </p:cNvPr>
          <p:cNvGrpSpPr/>
          <p:nvPr/>
        </p:nvGrpSpPr>
        <p:grpSpPr>
          <a:xfrm>
            <a:off x="5486184" y="3990064"/>
            <a:ext cx="150934" cy="350462"/>
            <a:chOff x="3590713" y="529967"/>
            <a:chExt cx="150934" cy="350462"/>
          </a:xfrm>
        </p:grpSpPr>
        <p:pic>
          <p:nvPicPr>
            <p:cNvPr id="131" name="Immagine 130">
              <a:extLst>
                <a:ext uri="{FF2B5EF4-FFF2-40B4-BE49-F238E27FC236}">
                  <a16:creationId xmlns:a16="http://schemas.microsoft.com/office/drawing/2014/main" id="{4DB6E66F-E9E8-4E23-AE43-452F5D366B1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32" name="Connettore diritto 131">
              <a:extLst>
                <a:ext uri="{FF2B5EF4-FFF2-40B4-BE49-F238E27FC236}">
                  <a16:creationId xmlns:a16="http://schemas.microsoft.com/office/drawing/2014/main" id="{0E26E631-5ABF-48F6-B549-0664EA475591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3" name="Gruppo 132">
            <a:extLst>
              <a:ext uri="{FF2B5EF4-FFF2-40B4-BE49-F238E27FC236}">
                <a16:creationId xmlns:a16="http://schemas.microsoft.com/office/drawing/2014/main" id="{3102D952-B9AF-49F8-B45D-757A61A1D07C}"/>
              </a:ext>
            </a:extLst>
          </p:cNvPr>
          <p:cNvGrpSpPr/>
          <p:nvPr/>
        </p:nvGrpSpPr>
        <p:grpSpPr>
          <a:xfrm>
            <a:off x="5712585" y="3990064"/>
            <a:ext cx="150934" cy="350462"/>
            <a:chOff x="3590713" y="529967"/>
            <a:chExt cx="150934" cy="350462"/>
          </a:xfrm>
        </p:grpSpPr>
        <p:pic>
          <p:nvPicPr>
            <p:cNvPr id="134" name="Immagine 133">
              <a:extLst>
                <a:ext uri="{FF2B5EF4-FFF2-40B4-BE49-F238E27FC236}">
                  <a16:creationId xmlns:a16="http://schemas.microsoft.com/office/drawing/2014/main" id="{DBE0E001-CFD1-4643-B043-017C980B1DB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35" name="Connettore diritto 134">
              <a:extLst>
                <a:ext uri="{FF2B5EF4-FFF2-40B4-BE49-F238E27FC236}">
                  <a16:creationId xmlns:a16="http://schemas.microsoft.com/office/drawing/2014/main" id="{0B106BBC-3F30-4F76-9851-00671E440CED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36" name="Immagine 135">
            <a:extLst>
              <a:ext uri="{FF2B5EF4-FFF2-40B4-BE49-F238E27FC236}">
                <a16:creationId xmlns:a16="http://schemas.microsoft.com/office/drawing/2014/main" id="{B8DC8F64-93D9-4FB9-AB85-76F7EB22F2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2951" y="4393932"/>
            <a:ext cx="150934" cy="251557"/>
          </a:xfrm>
          <a:prstGeom prst="rect">
            <a:avLst/>
          </a:prstGeom>
        </p:spPr>
      </p:pic>
      <p:pic>
        <p:nvPicPr>
          <p:cNvPr id="137" name="Immagine 136">
            <a:extLst>
              <a:ext uri="{FF2B5EF4-FFF2-40B4-BE49-F238E27FC236}">
                <a16:creationId xmlns:a16="http://schemas.microsoft.com/office/drawing/2014/main" id="{0F99097D-246B-4DF1-9207-1868617E6C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451" y="4393932"/>
            <a:ext cx="150934" cy="251557"/>
          </a:xfrm>
          <a:prstGeom prst="rect">
            <a:avLst/>
          </a:prstGeom>
        </p:spPr>
      </p:pic>
      <p:grpSp>
        <p:nvGrpSpPr>
          <p:cNvPr id="138" name="Gruppo 137">
            <a:extLst>
              <a:ext uri="{FF2B5EF4-FFF2-40B4-BE49-F238E27FC236}">
                <a16:creationId xmlns:a16="http://schemas.microsoft.com/office/drawing/2014/main" id="{8C1BBED0-3446-430F-8714-5F60E2C3C449}"/>
              </a:ext>
            </a:extLst>
          </p:cNvPr>
          <p:cNvGrpSpPr/>
          <p:nvPr/>
        </p:nvGrpSpPr>
        <p:grpSpPr>
          <a:xfrm>
            <a:off x="7738945" y="4104880"/>
            <a:ext cx="150934" cy="350462"/>
            <a:chOff x="3590713" y="529967"/>
            <a:chExt cx="150934" cy="350462"/>
          </a:xfrm>
        </p:grpSpPr>
        <p:pic>
          <p:nvPicPr>
            <p:cNvPr id="139" name="Immagine 138">
              <a:extLst>
                <a:ext uri="{FF2B5EF4-FFF2-40B4-BE49-F238E27FC236}">
                  <a16:creationId xmlns:a16="http://schemas.microsoft.com/office/drawing/2014/main" id="{895EFEB1-76C3-45F9-8C4A-9B1A4EAFE7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40" name="Connettore diritto 139">
              <a:extLst>
                <a:ext uri="{FF2B5EF4-FFF2-40B4-BE49-F238E27FC236}">
                  <a16:creationId xmlns:a16="http://schemas.microsoft.com/office/drawing/2014/main" id="{06B61600-80ED-4024-83F2-EA8C659EF9B1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1" name="Gruppo 140">
            <a:extLst>
              <a:ext uri="{FF2B5EF4-FFF2-40B4-BE49-F238E27FC236}">
                <a16:creationId xmlns:a16="http://schemas.microsoft.com/office/drawing/2014/main" id="{D48DF6B8-C23A-4CA3-B797-32FF7B5A9726}"/>
              </a:ext>
            </a:extLst>
          </p:cNvPr>
          <p:cNvGrpSpPr/>
          <p:nvPr/>
        </p:nvGrpSpPr>
        <p:grpSpPr>
          <a:xfrm>
            <a:off x="7518826" y="4104880"/>
            <a:ext cx="150934" cy="350462"/>
            <a:chOff x="3590713" y="529967"/>
            <a:chExt cx="150934" cy="350462"/>
          </a:xfrm>
        </p:grpSpPr>
        <p:pic>
          <p:nvPicPr>
            <p:cNvPr id="142" name="Immagine 141">
              <a:extLst>
                <a:ext uri="{FF2B5EF4-FFF2-40B4-BE49-F238E27FC236}">
                  <a16:creationId xmlns:a16="http://schemas.microsoft.com/office/drawing/2014/main" id="{EACD76EE-BA44-4A12-AB63-BFA2821828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43" name="Connettore diritto 142">
              <a:extLst>
                <a:ext uri="{FF2B5EF4-FFF2-40B4-BE49-F238E27FC236}">
                  <a16:creationId xmlns:a16="http://schemas.microsoft.com/office/drawing/2014/main" id="{2C7E1D60-78CF-4367-94F8-790AF3188883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4" name="Gruppo 143">
            <a:extLst>
              <a:ext uri="{FF2B5EF4-FFF2-40B4-BE49-F238E27FC236}">
                <a16:creationId xmlns:a16="http://schemas.microsoft.com/office/drawing/2014/main" id="{65D0FCE6-488B-44D5-94EE-493675B2236D}"/>
              </a:ext>
            </a:extLst>
          </p:cNvPr>
          <p:cNvGrpSpPr/>
          <p:nvPr/>
        </p:nvGrpSpPr>
        <p:grpSpPr>
          <a:xfrm>
            <a:off x="7031804" y="3990064"/>
            <a:ext cx="150934" cy="350462"/>
            <a:chOff x="3590713" y="529967"/>
            <a:chExt cx="150934" cy="350462"/>
          </a:xfrm>
        </p:grpSpPr>
        <p:pic>
          <p:nvPicPr>
            <p:cNvPr id="145" name="Immagine 144">
              <a:extLst>
                <a:ext uri="{FF2B5EF4-FFF2-40B4-BE49-F238E27FC236}">
                  <a16:creationId xmlns:a16="http://schemas.microsoft.com/office/drawing/2014/main" id="{37D0BD47-FE18-41C3-915A-52341A9B4E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46" name="Connettore diritto 145">
              <a:extLst>
                <a:ext uri="{FF2B5EF4-FFF2-40B4-BE49-F238E27FC236}">
                  <a16:creationId xmlns:a16="http://schemas.microsoft.com/office/drawing/2014/main" id="{E775C49C-9610-4025-A2D1-4A9465D39B8D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7" name="Gruppo 146">
            <a:extLst>
              <a:ext uri="{FF2B5EF4-FFF2-40B4-BE49-F238E27FC236}">
                <a16:creationId xmlns:a16="http://schemas.microsoft.com/office/drawing/2014/main" id="{8B199771-CB29-41EB-AE1B-6FBB3ED04FC5}"/>
              </a:ext>
            </a:extLst>
          </p:cNvPr>
          <p:cNvGrpSpPr/>
          <p:nvPr/>
        </p:nvGrpSpPr>
        <p:grpSpPr>
          <a:xfrm>
            <a:off x="7251923" y="3940960"/>
            <a:ext cx="150934" cy="350462"/>
            <a:chOff x="3590713" y="529967"/>
            <a:chExt cx="150934" cy="350462"/>
          </a:xfrm>
        </p:grpSpPr>
        <p:pic>
          <p:nvPicPr>
            <p:cNvPr id="148" name="Immagine 147">
              <a:extLst>
                <a:ext uri="{FF2B5EF4-FFF2-40B4-BE49-F238E27FC236}">
                  <a16:creationId xmlns:a16="http://schemas.microsoft.com/office/drawing/2014/main" id="{C4959D77-D7FE-4546-AB23-727205B1C6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49" name="Connettore diritto 148">
              <a:extLst>
                <a:ext uri="{FF2B5EF4-FFF2-40B4-BE49-F238E27FC236}">
                  <a16:creationId xmlns:a16="http://schemas.microsoft.com/office/drawing/2014/main" id="{449E8B50-DF6E-43B1-99AF-371A0EC46129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0" name="Gruppo 149">
            <a:extLst>
              <a:ext uri="{FF2B5EF4-FFF2-40B4-BE49-F238E27FC236}">
                <a16:creationId xmlns:a16="http://schemas.microsoft.com/office/drawing/2014/main" id="{7C367EC3-E287-4C92-9A3A-5A8DF38EDC7D}"/>
              </a:ext>
            </a:extLst>
          </p:cNvPr>
          <p:cNvGrpSpPr/>
          <p:nvPr/>
        </p:nvGrpSpPr>
        <p:grpSpPr>
          <a:xfrm>
            <a:off x="5490158" y="2314570"/>
            <a:ext cx="150934" cy="350462"/>
            <a:chOff x="3590713" y="529967"/>
            <a:chExt cx="150934" cy="350462"/>
          </a:xfrm>
        </p:grpSpPr>
        <p:pic>
          <p:nvPicPr>
            <p:cNvPr id="151" name="Immagine 150">
              <a:extLst>
                <a:ext uri="{FF2B5EF4-FFF2-40B4-BE49-F238E27FC236}">
                  <a16:creationId xmlns:a16="http://schemas.microsoft.com/office/drawing/2014/main" id="{BDAE56B2-ED25-4BF1-8225-2903BF1BF5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52" name="Connettore diritto 151">
              <a:extLst>
                <a:ext uri="{FF2B5EF4-FFF2-40B4-BE49-F238E27FC236}">
                  <a16:creationId xmlns:a16="http://schemas.microsoft.com/office/drawing/2014/main" id="{72DEB1E0-7773-42F6-9B15-A55E9FA13F23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3" name="Gruppo 152">
            <a:extLst>
              <a:ext uri="{FF2B5EF4-FFF2-40B4-BE49-F238E27FC236}">
                <a16:creationId xmlns:a16="http://schemas.microsoft.com/office/drawing/2014/main" id="{BF628009-83BD-480E-A039-7F618E68B481}"/>
              </a:ext>
            </a:extLst>
          </p:cNvPr>
          <p:cNvGrpSpPr/>
          <p:nvPr/>
        </p:nvGrpSpPr>
        <p:grpSpPr>
          <a:xfrm>
            <a:off x="5716559" y="2314570"/>
            <a:ext cx="150934" cy="350462"/>
            <a:chOff x="3590713" y="529967"/>
            <a:chExt cx="150934" cy="350462"/>
          </a:xfrm>
        </p:grpSpPr>
        <p:pic>
          <p:nvPicPr>
            <p:cNvPr id="154" name="Immagine 153">
              <a:extLst>
                <a:ext uri="{FF2B5EF4-FFF2-40B4-BE49-F238E27FC236}">
                  <a16:creationId xmlns:a16="http://schemas.microsoft.com/office/drawing/2014/main" id="{46A6C9A4-142F-4A45-BAA1-A4115D2D4E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55" name="Connettore diritto 154">
              <a:extLst>
                <a:ext uri="{FF2B5EF4-FFF2-40B4-BE49-F238E27FC236}">
                  <a16:creationId xmlns:a16="http://schemas.microsoft.com/office/drawing/2014/main" id="{CE6EBB79-9C5D-43A6-8821-4D8EE5489994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56" name="Immagine 155">
            <a:extLst>
              <a:ext uri="{FF2B5EF4-FFF2-40B4-BE49-F238E27FC236}">
                <a16:creationId xmlns:a16="http://schemas.microsoft.com/office/drawing/2014/main" id="{5B9800C4-3E2D-4300-87FE-BE183B5754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464" y="2405602"/>
            <a:ext cx="150934" cy="251557"/>
          </a:xfrm>
          <a:prstGeom prst="rect">
            <a:avLst/>
          </a:prstGeom>
        </p:spPr>
      </p:pic>
      <p:pic>
        <p:nvPicPr>
          <p:cNvPr id="157" name="Immagine 156">
            <a:extLst>
              <a:ext uri="{FF2B5EF4-FFF2-40B4-BE49-F238E27FC236}">
                <a16:creationId xmlns:a16="http://schemas.microsoft.com/office/drawing/2014/main" id="{DDD0A6B8-5A4F-45F5-9EFA-C329F1D634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2951" y="2539253"/>
            <a:ext cx="150934" cy="251557"/>
          </a:xfrm>
          <a:prstGeom prst="rect">
            <a:avLst/>
          </a:prstGeom>
        </p:spPr>
      </p:pic>
      <p:pic>
        <p:nvPicPr>
          <p:cNvPr id="158" name="Immagine 157">
            <a:extLst>
              <a:ext uri="{FF2B5EF4-FFF2-40B4-BE49-F238E27FC236}">
                <a16:creationId xmlns:a16="http://schemas.microsoft.com/office/drawing/2014/main" id="{8E32029F-9401-4F36-9CF8-BD9199D6C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451" y="2539253"/>
            <a:ext cx="150934" cy="251557"/>
          </a:xfrm>
          <a:prstGeom prst="rect">
            <a:avLst/>
          </a:prstGeom>
        </p:spPr>
      </p:pic>
      <p:grpSp>
        <p:nvGrpSpPr>
          <p:cNvPr id="159" name="Gruppo 158">
            <a:extLst>
              <a:ext uri="{FF2B5EF4-FFF2-40B4-BE49-F238E27FC236}">
                <a16:creationId xmlns:a16="http://schemas.microsoft.com/office/drawing/2014/main" id="{445BCFFF-56E7-4B5D-A703-9F669D64D65C}"/>
              </a:ext>
            </a:extLst>
          </p:cNvPr>
          <p:cNvGrpSpPr/>
          <p:nvPr/>
        </p:nvGrpSpPr>
        <p:grpSpPr>
          <a:xfrm>
            <a:off x="7738945" y="2442222"/>
            <a:ext cx="150934" cy="350462"/>
            <a:chOff x="3590713" y="529967"/>
            <a:chExt cx="150934" cy="350462"/>
          </a:xfrm>
        </p:grpSpPr>
        <p:pic>
          <p:nvPicPr>
            <p:cNvPr id="160" name="Immagine 159">
              <a:extLst>
                <a:ext uri="{FF2B5EF4-FFF2-40B4-BE49-F238E27FC236}">
                  <a16:creationId xmlns:a16="http://schemas.microsoft.com/office/drawing/2014/main" id="{E916EAE1-27D0-4AC8-A20E-512D5F2D7B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61" name="Connettore diritto 160">
              <a:extLst>
                <a:ext uri="{FF2B5EF4-FFF2-40B4-BE49-F238E27FC236}">
                  <a16:creationId xmlns:a16="http://schemas.microsoft.com/office/drawing/2014/main" id="{D6B720CF-5022-4A2F-B03C-FD4640AAEDFC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2" name="Gruppo 161">
            <a:extLst>
              <a:ext uri="{FF2B5EF4-FFF2-40B4-BE49-F238E27FC236}">
                <a16:creationId xmlns:a16="http://schemas.microsoft.com/office/drawing/2014/main" id="{A27E468B-92BE-4D2D-B663-167FA8A3DF6F}"/>
              </a:ext>
            </a:extLst>
          </p:cNvPr>
          <p:cNvGrpSpPr/>
          <p:nvPr/>
        </p:nvGrpSpPr>
        <p:grpSpPr>
          <a:xfrm>
            <a:off x="7518826" y="2442222"/>
            <a:ext cx="150934" cy="350462"/>
            <a:chOff x="3590713" y="529967"/>
            <a:chExt cx="150934" cy="350462"/>
          </a:xfrm>
        </p:grpSpPr>
        <p:pic>
          <p:nvPicPr>
            <p:cNvPr id="163" name="Immagine 162">
              <a:extLst>
                <a:ext uri="{FF2B5EF4-FFF2-40B4-BE49-F238E27FC236}">
                  <a16:creationId xmlns:a16="http://schemas.microsoft.com/office/drawing/2014/main" id="{CD1CC658-1A2B-45B0-B493-F12BE28D7E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64" name="Connettore diritto 163">
              <a:extLst>
                <a:ext uri="{FF2B5EF4-FFF2-40B4-BE49-F238E27FC236}">
                  <a16:creationId xmlns:a16="http://schemas.microsoft.com/office/drawing/2014/main" id="{4FE235F3-C9E4-4825-99DB-EC27233C6C1F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5" name="Gruppo 164">
            <a:extLst>
              <a:ext uri="{FF2B5EF4-FFF2-40B4-BE49-F238E27FC236}">
                <a16:creationId xmlns:a16="http://schemas.microsoft.com/office/drawing/2014/main" id="{12160981-04C9-4972-8523-B663E6E6268D}"/>
              </a:ext>
            </a:extLst>
          </p:cNvPr>
          <p:cNvGrpSpPr/>
          <p:nvPr/>
        </p:nvGrpSpPr>
        <p:grpSpPr>
          <a:xfrm>
            <a:off x="7223711" y="2446286"/>
            <a:ext cx="150934" cy="350462"/>
            <a:chOff x="3590713" y="529967"/>
            <a:chExt cx="150934" cy="350462"/>
          </a:xfrm>
        </p:grpSpPr>
        <p:pic>
          <p:nvPicPr>
            <p:cNvPr id="166" name="Immagine 165">
              <a:extLst>
                <a:ext uri="{FF2B5EF4-FFF2-40B4-BE49-F238E27FC236}">
                  <a16:creationId xmlns:a16="http://schemas.microsoft.com/office/drawing/2014/main" id="{7F9E5AB5-D383-4B72-B875-B31CBCA075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67" name="Connettore diritto 166">
              <a:extLst>
                <a:ext uri="{FF2B5EF4-FFF2-40B4-BE49-F238E27FC236}">
                  <a16:creationId xmlns:a16="http://schemas.microsoft.com/office/drawing/2014/main" id="{D26973BE-36B1-403E-A391-8F1680F57593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8" name="Gruppo 167">
            <a:extLst>
              <a:ext uri="{FF2B5EF4-FFF2-40B4-BE49-F238E27FC236}">
                <a16:creationId xmlns:a16="http://schemas.microsoft.com/office/drawing/2014/main" id="{6171A0C8-11E5-403F-8953-A64C820C11C2}"/>
              </a:ext>
            </a:extLst>
          </p:cNvPr>
          <p:cNvGrpSpPr/>
          <p:nvPr/>
        </p:nvGrpSpPr>
        <p:grpSpPr>
          <a:xfrm>
            <a:off x="6997241" y="2317451"/>
            <a:ext cx="150934" cy="350462"/>
            <a:chOff x="3590713" y="529967"/>
            <a:chExt cx="150934" cy="350462"/>
          </a:xfrm>
        </p:grpSpPr>
        <p:pic>
          <p:nvPicPr>
            <p:cNvPr id="169" name="Immagine 168">
              <a:extLst>
                <a:ext uri="{FF2B5EF4-FFF2-40B4-BE49-F238E27FC236}">
                  <a16:creationId xmlns:a16="http://schemas.microsoft.com/office/drawing/2014/main" id="{226C9D89-6EF9-4F36-8441-0EF019D9C5C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70" name="Connettore diritto 169">
              <a:extLst>
                <a:ext uri="{FF2B5EF4-FFF2-40B4-BE49-F238E27FC236}">
                  <a16:creationId xmlns:a16="http://schemas.microsoft.com/office/drawing/2014/main" id="{EFDA9AF3-461E-4EBB-AD7B-9F27AFAFDDCA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A65AC835-2928-44F5-B48E-340C7C809322}"/>
              </a:ext>
            </a:extLst>
          </p:cNvPr>
          <p:cNvSpPr txBox="1"/>
          <p:nvPr/>
        </p:nvSpPr>
        <p:spPr>
          <a:xfrm>
            <a:off x="5431061" y="492909"/>
            <a:ext cx="3222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1                    2                    3               4</a:t>
            </a:r>
          </a:p>
        </p:txBody>
      </p:sp>
      <p:grpSp>
        <p:nvGrpSpPr>
          <p:cNvPr id="172" name="Gruppo 171">
            <a:extLst>
              <a:ext uri="{FF2B5EF4-FFF2-40B4-BE49-F238E27FC236}">
                <a16:creationId xmlns:a16="http://schemas.microsoft.com/office/drawing/2014/main" id="{1B6DAC8F-8ABD-4B7D-B5BF-9309F61EEE33}"/>
              </a:ext>
            </a:extLst>
          </p:cNvPr>
          <p:cNvGrpSpPr/>
          <p:nvPr/>
        </p:nvGrpSpPr>
        <p:grpSpPr>
          <a:xfrm>
            <a:off x="5484415" y="1265056"/>
            <a:ext cx="150934" cy="350462"/>
            <a:chOff x="3590713" y="529967"/>
            <a:chExt cx="150934" cy="350462"/>
          </a:xfrm>
        </p:grpSpPr>
        <p:pic>
          <p:nvPicPr>
            <p:cNvPr id="173" name="Immagine 172">
              <a:extLst>
                <a:ext uri="{FF2B5EF4-FFF2-40B4-BE49-F238E27FC236}">
                  <a16:creationId xmlns:a16="http://schemas.microsoft.com/office/drawing/2014/main" id="{57603452-7920-413E-B1C9-052C529BD01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74" name="Connettore diritto 173">
              <a:extLst>
                <a:ext uri="{FF2B5EF4-FFF2-40B4-BE49-F238E27FC236}">
                  <a16:creationId xmlns:a16="http://schemas.microsoft.com/office/drawing/2014/main" id="{A38B0283-A63F-472D-8C65-9BBEC0DEB413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5" name="Gruppo 174">
            <a:extLst>
              <a:ext uri="{FF2B5EF4-FFF2-40B4-BE49-F238E27FC236}">
                <a16:creationId xmlns:a16="http://schemas.microsoft.com/office/drawing/2014/main" id="{D5A09182-98D2-4B13-8F8C-8C43F2750444}"/>
              </a:ext>
            </a:extLst>
          </p:cNvPr>
          <p:cNvGrpSpPr/>
          <p:nvPr/>
        </p:nvGrpSpPr>
        <p:grpSpPr>
          <a:xfrm>
            <a:off x="5710816" y="1265056"/>
            <a:ext cx="150934" cy="350462"/>
            <a:chOff x="3590713" y="529967"/>
            <a:chExt cx="150934" cy="350462"/>
          </a:xfrm>
        </p:grpSpPr>
        <p:pic>
          <p:nvPicPr>
            <p:cNvPr id="176" name="Immagine 175">
              <a:extLst>
                <a:ext uri="{FF2B5EF4-FFF2-40B4-BE49-F238E27FC236}">
                  <a16:creationId xmlns:a16="http://schemas.microsoft.com/office/drawing/2014/main" id="{1C1CD5C4-C6C1-4DC3-B4F7-AD3305A4D6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77" name="Connettore diritto 176">
              <a:extLst>
                <a:ext uri="{FF2B5EF4-FFF2-40B4-BE49-F238E27FC236}">
                  <a16:creationId xmlns:a16="http://schemas.microsoft.com/office/drawing/2014/main" id="{8E6973F9-CB66-40A7-85F8-3A1837B8BADC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78" name="Immagine 177">
            <a:extLst>
              <a:ext uri="{FF2B5EF4-FFF2-40B4-BE49-F238E27FC236}">
                <a16:creationId xmlns:a16="http://schemas.microsoft.com/office/drawing/2014/main" id="{CDA6D352-22FF-4EC4-872F-1E7D1C4BC0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849" y="1356734"/>
            <a:ext cx="150934" cy="251557"/>
          </a:xfrm>
          <a:prstGeom prst="rect">
            <a:avLst/>
          </a:prstGeom>
        </p:spPr>
      </p:pic>
      <p:grpSp>
        <p:nvGrpSpPr>
          <p:cNvPr id="179" name="Gruppo 178">
            <a:extLst>
              <a:ext uri="{FF2B5EF4-FFF2-40B4-BE49-F238E27FC236}">
                <a16:creationId xmlns:a16="http://schemas.microsoft.com/office/drawing/2014/main" id="{AD2F0F6F-FCB2-4389-96BB-502F5A52913D}"/>
              </a:ext>
            </a:extLst>
          </p:cNvPr>
          <p:cNvGrpSpPr/>
          <p:nvPr/>
        </p:nvGrpSpPr>
        <p:grpSpPr>
          <a:xfrm>
            <a:off x="7753905" y="1350285"/>
            <a:ext cx="150934" cy="350462"/>
            <a:chOff x="3590713" y="529967"/>
            <a:chExt cx="150934" cy="350462"/>
          </a:xfrm>
        </p:grpSpPr>
        <p:pic>
          <p:nvPicPr>
            <p:cNvPr id="180" name="Immagine 179">
              <a:extLst>
                <a:ext uri="{FF2B5EF4-FFF2-40B4-BE49-F238E27FC236}">
                  <a16:creationId xmlns:a16="http://schemas.microsoft.com/office/drawing/2014/main" id="{9C42A2CD-35CE-4632-B115-F636C8790C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81" name="Connettore diritto 180">
              <a:extLst>
                <a:ext uri="{FF2B5EF4-FFF2-40B4-BE49-F238E27FC236}">
                  <a16:creationId xmlns:a16="http://schemas.microsoft.com/office/drawing/2014/main" id="{D7782BC4-8D65-4AE4-A78A-7E704FEF6019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2" name="Gruppo 181">
            <a:extLst>
              <a:ext uri="{FF2B5EF4-FFF2-40B4-BE49-F238E27FC236}">
                <a16:creationId xmlns:a16="http://schemas.microsoft.com/office/drawing/2014/main" id="{94300677-7D86-4871-A272-0BADB707EF80}"/>
              </a:ext>
            </a:extLst>
          </p:cNvPr>
          <p:cNvGrpSpPr/>
          <p:nvPr/>
        </p:nvGrpSpPr>
        <p:grpSpPr>
          <a:xfrm>
            <a:off x="7516678" y="1316747"/>
            <a:ext cx="150934" cy="350462"/>
            <a:chOff x="3590713" y="529967"/>
            <a:chExt cx="150934" cy="350462"/>
          </a:xfrm>
        </p:grpSpPr>
        <p:pic>
          <p:nvPicPr>
            <p:cNvPr id="183" name="Immagine 182">
              <a:extLst>
                <a:ext uri="{FF2B5EF4-FFF2-40B4-BE49-F238E27FC236}">
                  <a16:creationId xmlns:a16="http://schemas.microsoft.com/office/drawing/2014/main" id="{05C1EE5C-EEF0-41B7-AD34-A45296ED4C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84" name="Connettore diritto 183">
              <a:extLst>
                <a:ext uri="{FF2B5EF4-FFF2-40B4-BE49-F238E27FC236}">
                  <a16:creationId xmlns:a16="http://schemas.microsoft.com/office/drawing/2014/main" id="{9A988DD7-F71C-4F4B-821E-60BB1D403012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5" name="Gruppo 184">
            <a:extLst>
              <a:ext uri="{FF2B5EF4-FFF2-40B4-BE49-F238E27FC236}">
                <a16:creationId xmlns:a16="http://schemas.microsoft.com/office/drawing/2014/main" id="{CC704419-0224-499E-8EFF-3F0B838B2E14}"/>
              </a:ext>
            </a:extLst>
          </p:cNvPr>
          <p:cNvGrpSpPr/>
          <p:nvPr/>
        </p:nvGrpSpPr>
        <p:grpSpPr>
          <a:xfrm>
            <a:off x="7227777" y="1313486"/>
            <a:ext cx="150934" cy="350462"/>
            <a:chOff x="3590713" y="529967"/>
            <a:chExt cx="150934" cy="350462"/>
          </a:xfrm>
        </p:grpSpPr>
        <p:pic>
          <p:nvPicPr>
            <p:cNvPr id="186" name="Immagine 185">
              <a:extLst>
                <a:ext uri="{FF2B5EF4-FFF2-40B4-BE49-F238E27FC236}">
                  <a16:creationId xmlns:a16="http://schemas.microsoft.com/office/drawing/2014/main" id="{E52573DF-C30A-42A0-9A86-48240C2598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87" name="Connettore diritto 186">
              <a:extLst>
                <a:ext uri="{FF2B5EF4-FFF2-40B4-BE49-F238E27FC236}">
                  <a16:creationId xmlns:a16="http://schemas.microsoft.com/office/drawing/2014/main" id="{119A84D0-D905-43B0-8382-6B12B6D1AC9C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8" name="Gruppo 187">
            <a:extLst>
              <a:ext uri="{FF2B5EF4-FFF2-40B4-BE49-F238E27FC236}">
                <a16:creationId xmlns:a16="http://schemas.microsoft.com/office/drawing/2014/main" id="{63CF6333-B798-4BBE-9838-55134C69EAA6}"/>
              </a:ext>
            </a:extLst>
          </p:cNvPr>
          <p:cNvGrpSpPr/>
          <p:nvPr/>
        </p:nvGrpSpPr>
        <p:grpSpPr>
          <a:xfrm>
            <a:off x="7001376" y="1257829"/>
            <a:ext cx="150934" cy="350462"/>
            <a:chOff x="3590713" y="529967"/>
            <a:chExt cx="150934" cy="350462"/>
          </a:xfrm>
        </p:grpSpPr>
        <p:pic>
          <p:nvPicPr>
            <p:cNvPr id="189" name="Immagine 188">
              <a:extLst>
                <a:ext uri="{FF2B5EF4-FFF2-40B4-BE49-F238E27FC236}">
                  <a16:creationId xmlns:a16="http://schemas.microsoft.com/office/drawing/2014/main" id="{3EA7A2DF-2DE3-46F6-89DF-EBA9FDD67B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90" name="Connettore diritto 189">
              <a:extLst>
                <a:ext uri="{FF2B5EF4-FFF2-40B4-BE49-F238E27FC236}">
                  <a16:creationId xmlns:a16="http://schemas.microsoft.com/office/drawing/2014/main" id="{493E4E25-C9B8-4CA8-9025-BA6578BD6B63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91" name="Immagine 190">
            <a:extLst>
              <a:ext uri="{FF2B5EF4-FFF2-40B4-BE49-F238E27FC236}">
                <a16:creationId xmlns:a16="http://schemas.microsoft.com/office/drawing/2014/main" id="{3342000F-436D-4C23-ADA9-52AAFBEC7E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723" y="1412391"/>
            <a:ext cx="150934" cy="251557"/>
          </a:xfrm>
          <a:prstGeom prst="rect">
            <a:avLst/>
          </a:prstGeom>
        </p:spPr>
      </p:pic>
      <p:pic>
        <p:nvPicPr>
          <p:cNvPr id="192" name="Immagine 191">
            <a:extLst>
              <a:ext uri="{FF2B5EF4-FFF2-40B4-BE49-F238E27FC236}">
                <a16:creationId xmlns:a16="http://schemas.microsoft.com/office/drawing/2014/main" id="{65521E3B-2C23-4DEE-B874-4F28A3D555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223" y="1412391"/>
            <a:ext cx="150934" cy="251557"/>
          </a:xfrm>
          <a:prstGeom prst="rect">
            <a:avLst/>
          </a:prstGeom>
        </p:spPr>
      </p:pic>
      <p:grpSp>
        <p:nvGrpSpPr>
          <p:cNvPr id="193" name="Gruppo 192">
            <a:extLst>
              <a:ext uri="{FF2B5EF4-FFF2-40B4-BE49-F238E27FC236}">
                <a16:creationId xmlns:a16="http://schemas.microsoft.com/office/drawing/2014/main" id="{342F9C04-48DF-4486-AECB-AFE8BFD7761B}"/>
              </a:ext>
            </a:extLst>
          </p:cNvPr>
          <p:cNvGrpSpPr/>
          <p:nvPr/>
        </p:nvGrpSpPr>
        <p:grpSpPr>
          <a:xfrm>
            <a:off x="5485547" y="3087301"/>
            <a:ext cx="150934" cy="350462"/>
            <a:chOff x="3590713" y="529967"/>
            <a:chExt cx="150934" cy="350462"/>
          </a:xfrm>
        </p:grpSpPr>
        <p:pic>
          <p:nvPicPr>
            <p:cNvPr id="194" name="Immagine 193">
              <a:extLst>
                <a:ext uri="{FF2B5EF4-FFF2-40B4-BE49-F238E27FC236}">
                  <a16:creationId xmlns:a16="http://schemas.microsoft.com/office/drawing/2014/main" id="{AFE51933-4ADF-494D-AC44-386D985AFE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95" name="Connettore diritto 194">
              <a:extLst>
                <a:ext uri="{FF2B5EF4-FFF2-40B4-BE49-F238E27FC236}">
                  <a16:creationId xmlns:a16="http://schemas.microsoft.com/office/drawing/2014/main" id="{E21E955C-5798-4A67-AE21-102F6AE1720F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6" name="Gruppo 195">
            <a:extLst>
              <a:ext uri="{FF2B5EF4-FFF2-40B4-BE49-F238E27FC236}">
                <a16:creationId xmlns:a16="http://schemas.microsoft.com/office/drawing/2014/main" id="{A690780C-EB48-432F-B519-ACA4580272C7}"/>
              </a:ext>
            </a:extLst>
          </p:cNvPr>
          <p:cNvGrpSpPr/>
          <p:nvPr/>
        </p:nvGrpSpPr>
        <p:grpSpPr>
          <a:xfrm>
            <a:off x="5711948" y="3087301"/>
            <a:ext cx="150934" cy="350462"/>
            <a:chOff x="3590713" y="529967"/>
            <a:chExt cx="150934" cy="350462"/>
          </a:xfrm>
        </p:grpSpPr>
        <p:pic>
          <p:nvPicPr>
            <p:cNvPr id="197" name="Immagine 196">
              <a:extLst>
                <a:ext uri="{FF2B5EF4-FFF2-40B4-BE49-F238E27FC236}">
                  <a16:creationId xmlns:a16="http://schemas.microsoft.com/office/drawing/2014/main" id="{133CDA34-3CD2-4D8E-9F6B-662EA65412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98" name="Connettore diritto 197">
              <a:extLst>
                <a:ext uri="{FF2B5EF4-FFF2-40B4-BE49-F238E27FC236}">
                  <a16:creationId xmlns:a16="http://schemas.microsoft.com/office/drawing/2014/main" id="{4D821C3D-1DAA-4710-8654-8000AE27E47C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99" name="Immagine 198">
            <a:extLst>
              <a:ext uri="{FF2B5EF4-FFF2-40B4-BE49-F238E27FC236}">
                <a16:creationId xmlns:a16="http://schemas.microsoft.com/office/drawing/2014/main" id="{AA2A553F-3207-4191-B797-FC4FA07B12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981" y="3178979"/>
            <a:ext cx="150934" cy="251557"/>
          </a:xfrm>
          <a:prstGeom prst="rect">
            <a:avLst/>
          </a:prstGeom>
        </p:spPr>
      </p:pic>
      <p:grpSp>
        <p:nvGrpSpPr>
          <p:cNvPr id="200" name="Gruppo 199">
            <a:extLst>
              <a:ext uri="{FF2B5EF4-FFF2-40B4-BE49-F238E27FC236}">
                <a16:creationId xmlns:a16="http://schemas.microsoft.com/office/drawing/2014/main" id="{183FD451-F9D7-4646-9E5C-86B884A703B6}"/>
              </a:ext>
            </a:extLst>
          </p:cNvPr>
          <p:cNvGrpSpPr/>
          <p:nvPr/>
        </p:nvGrpSpPr>
        <p:grpSpPr>
          <a:xfrm>
            <a:off x="7755037" y="3183163"/>
            <a:ext cx="150934" cy="350462"/>
            <a:chOff x="3590713" y="529967"/>
            <a:chExt cx="150934" cy="350462"/>
          </a:xfrm>
        </p:grpSpPr>
        <p:pic>
          <p:nvPicPr>
            <p:cNvPr id="201" name="Immagine 200">
              <a:extLst>
                <a:ext uri="{FF2B5EF4-FFF2-40B4-BE49-F238E27FC236}">
                  <a16:creationId xmlns:a16="http://schemas.microsoft.com/office/drawing/2014/main" id="{870C1BAF-DE95-4829-8B72-0888498F63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202" name="Connettore diritto 201">
              <a:extLst>
                <a:ext uri="{FF2B5EF4-FFF2-40B4-BE49-F238E27FC236}">
                  <a16:creationId xmlns:a16="http://schemas.microsoft.com/office/drawing/2014/main" id="{3B039321-D36A-4224-A0BC-32F5747D1B9C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3" name="Gruppo 202">
            <a:extLst>
              <a:ext uri="{FF2B5EF4-FFF2-40B4-BE49-F238E27FC236}">
                <a16:creationId xmlns:a16="http://schemas.microsoft.com/office/drawing/2014/main" id="{8BCBFA75-CFC6-4620-9DA2-52B63F74B407}"/>
              </a:ext>
            </a:extLst>
          </p:cNvPr>
          <p:cNvGrpSpPr/>
          <p:nvPr/>
        </p:nvGrpSpPr>
        <p:grpSpPr>
          <a:xfrm>
            <a:off x="7517810" y="3181524"/>
            <a:ext cx="150934" cy="350462"/>
            <a:chOff x="3590713" y="529967"/>
            <a:chExt cx="150934" cy="350462"/>
          </a:xfrm>
        </p:grpSpPr>
        <p:pic>
          <p:nvPicPr>
            <p:cNvPr id="204" name="Immagine 203">
              <a:extLst>
                <a:ext uri="{FF2B5EF4-FFF2-40B4-BE49-F238E27FC236}">
                  <a16:creationId xmlns:a16="http://schemas.microsoft.com/office/drawing/2014/main" id="{3F6C6F12-C7C8-4AD2-AB98-819B0D0C79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205" name="Connettore diritto 204">
              <a:extLst>
                <a:ext uri="{FF2B5EF4-FFF2-40B4-BE49-F238E27FC236}">
                  <a16:creationId xmlns:a16="http://schemas.microsoft.com/office/drawing/2014/main" id="{15B12A08-744C-4C8D-851E-9D4C9C5883D5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6" name="Gruppo 205">
            <a:extLst>
              <a:ext uri="{FF2B5EF4-FFF2-40B4-BE49-F238E27FC236}">
                <a16:creationId xmlns:a16="http://schemas.microsoft.com/office/drawing/2014/main" id="{64FAAEF5-0E68-4E73-9C75-9D4E1818B1D3}"/>
              </a:ext>
            </a:extLst>
          </p:cNvPr>
          <p:cNvGrpSpPr/>
          <p:nvPr/>
        </p:nvGrpSpPr>
        <p:grpSpPr>
          <a:xfrm>
            <a:off x="7228909" y="3135731"/>
            <a:ext cx="150934" cy="350462"/>
            <a:chOff x="3590713" y="529967"/>
            <a:chExt cx="150934" cy="350462"/>
          </a:xfrm>
        </p:grpSpPr>
        <p:pic>
          <p:nvPicPr>
            <p:cNvPr id="207" name="Immagine 206">
              <a:extLst>
                <a:ext uri="{FF2B5EF4-FFF2-40B4-BE49-F238E27FC236}">
                  <a16:creationId xmlns:a16="http://schemas.microsoft.com/office/drawing/2014/main" id="{455F9A33-C337-4697-9421-24146FCB8F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208" name="Connettore diritto 207">
              <a:extLst>
                <a:ext uri="{FF2B5EF4-FFF2-40B4-BE49-F238E27FC236}">
                  <a16:creationId xmlns:a16="http://schemas.microsoft.com/office/drawing/2014/main" id="{B6EEC5AC-2AEF-447A-BB96-323CB319D702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9" name="Gruppo 208">
            <a:extLst>
              <a:ext uri="{FF2B5EF4-FFF2-40B4-BE49-F238E27FC236}">
                <a16:creationId xmlns:a16="http://schemas.microsoft.com/office/drawing/2014/main" id="{C025F7D8-1571-4D58-89FE-F5F833153044}"/>
              </a:ext>
            </a:extLst>
          </p:cNvPr>
          <p:cNvGrpSpPr/>
          <p:nvPr/>
        </p:nvGrpSpPr>
        <p:grpSpPr>
          <a:xfrm>
            <a:off x="7002508" y="3080074"/>
            <a:ext cx="150934" cy="350462"/>
            <a:chOff x="3590713" y="529967"/>
            <a:chExt cx="150934" cy="350462"/>
          </a:xfrm>
        </p:grpSpPr>
        <p:pic>
          <p:nvPicPr>
            <p:cNvPr id="210" name="Immagine 209">
              <a:extLst>
                <a:ext uri="{FF2B5EF4-FFF2-40B4-BE49-F238E27FC236}">
                  <a16:creationId xmlns:a16="http://schemas.microsoft.com/office/drawing/2014/main" id="{6BBA6D6F-D45F-402F-A6EF-D0F308877A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211" name="Connettore diritto 210">
              <a:extLst>
                <a:ext uri="{FF2B5EF4-FFF2-40B4-BE49-F238E27FC236}">
                  <a16:creationId xmlns:a16="http://schemas.microsoft.com/office/drawing/2014/main" id="{723CC52A-CDDE-40F2-A1E9-EECED160C9E9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2" name="Immagine 211">
            <a:extLst>
              <a:ext uri="{FF2B5EF4-FFF2-40B4-BE49-F238E27FC236}">
                <a16:creationId xmlns:a16="http://schemas.microsoft.com/office/drawing/2014/main" id="{1BDA825C-D646-4CE2-845A-074A37C844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855" y="3330333"/>
            <a:ext cx="150934" cy="251557"/>
          </a:xfrm>
          <a:prstGeom prst="rect">
            <a:avLst/>
          </a:prstGeom>
        </p:spPr>
      </p:pic>
      <p:pic>
        <p:nvPicPr>
          <p:cNvPr id="213" name="Immagine 212">
            <a:extLst>
              <a:ext uri="{FF2B5EF4-FFF2-40B4-BE49-F238E27FC236}">
                <a16:creationId xmlns:a16="http://schemas.microsoft.com/office/drawing/2014/main" id="{2F6191D7-A65E-4569-8E65-FB90E12D6C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5355" y="3330333"/>
            <a:ext cx="150934" cy="251557"/>
          </a:xfrm>
          <a:prstGeom prst="rect">
            <a:avLst/>
          </a:prstGeom>
        </p:spPr>
      </p:pic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CFCE352F-C1FF-4088-A82A-658452782EF8}"/>
              </a:ext>
            </a:extLst>
          </p:cNvPr>
          <p:cNvCxnSpPr>
            <a:cxnSpLocks/>
          </p:cNvCxnSpPr>
          <p:nvPr/>
        </p:nvCxnSpPr>
        <p:spPr>
          <a:xfrm>
            <a:off x="5209953" y="1257829"/>
            <a:ext cx="0" cy="3277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Parentesi quadra chiusa 214">
            <a:extLst>
              <a:ext uri="{FF2B5EF4-FFF2-40B4-BE49-F238E27FC236}">
                <a16:creationId xmlns:a16="http://schemas.microsoft.com/office/drawing/2014/main" id="{B920F17E-762C-4EE6-BB9F-B0149C294544}"/>
              </a:ext>
            </a:extLst>
          </p:cNvPr>
          <p:cNvSpPr/>
          <p:nvPr/>
        </p:nvSpPr>
        <p:spPr>
          <a:xfrm rot="5400000">
            <a:off x="4173277" y="5440380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6" name="Parentesi quadra chiusa 215">
            <a:extLst>
              <a:ext uri="{FF2B5EF4-FFF2-40B4-BE49-F238E27FC236}">
                <a16:creationId xmlns:a16="http://schemas.microsoft.com/office/drawing/2014/main" id="{9C1C52DD-EF9C-443E-9B4A-3FBF6183B0AB}"/>
              </a:ext>
            </a:extLst>
          </p:cNvPr>
          <p:cNvSpPr/>
          <p:nvPr/>
        </p:nvSpPr>
        <p:spPr>
          <a:xfrm rot="5400000">
            <a:off x="3633670" y="5436808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7" name="Parentesi quadra chiusa 216">
            <a:extLst>
              <a:ext uri="{FF2B5EF4-FFF2-40B4-BE49-F238E27FC236}">
                <a16:creationId xmlns:a16="http://schemas.microsoft.com/office/drawing/2014/main" id="{DB61A09C-F2EB-46F8-8D22-F525CCA77902}"/>
              </a:ext>
            </a:extLst>
          </p:cNvPr>
          <p:cNvSpPr/>
          <p:nvPr/>
        </p:nvSpPr>
        <p:spPr>
          <a:xfrm rot="5400000">
            <a:off x="6452188" y="5422435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8" name="Parentesi quadra chiusa 217">
            <a:extLst>
              <a:ext uri="{FF2B5EF4-FFF2-40B4-BE49-F238E27FC236}">
                <a16:creationId xmlns:a16="http://schemas.microsoft.com/office/drawing/2014/main" id="{2BA54B91-9F4D-4EFA-88EA-DBADC9ADE954}"/>
              </a:ext>
            </a:extLst>
          </p:cNvPr>
          <p:cNvSpPr/>
          <p:nvPr/>
        </p:nvSpPr>
        <p:spPr>
          <a:xfrm rot="5400000">
            <a:off x="7976188" y="5445865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9" name="Parentesi quadra chiusa 218">
            <a:extLst>
              <a:ext uri="{FF2B5EF4-FFF2-40B4-BE49-F238E27FC236}">
                <a16:creationId xmlns:a16="http://schemas.microsoft.com/office/drawing/2014/main" id="{8CB14542-6955-4B4C-BDCD-81B9AC065003}"/>
              </a:ext>
            </a:extLst>
          </p:cNvPr>
          <p:cNvSpPr/>
          <p:nvPr/>
        </p:nvSpPr>
        <p:spPr>
          <a:xfrm rot="5400000">
            <a:off x="3059632" y="5811772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0" name="Parentesi quadra chiusa 219">
            <a:extLst>
              <a:ext uri="{FF2B5EF4-FFF2-40B4-BE49-F238E27FC236}">
                <a16:creationId xmlns:a16="http://schemas.microsoft.com/office/drawing/2014/main" id="{29C35B52-31A8-40F4-B073-DF523707C3CA}"/>
              </a:ext>
            </a:extLst>
          </p:cNvPr>
          <p:cNvSpPr/>
          <p:nvPr/>
        </p:nvSpPr>
        <p:spPr>
          <a:xfrm rot="5400000">
            <a:off x="6239534" y="5824007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1" name="CasellaDiTesto 220">
            <a:extLst>
              <a:ext uri="{FF2B5EF4-FFF2-40B4-BE49-F238E27FC236}">
                <a16:creationId xmlns:a16="http://schemas.microsoft.com/office/drawing/2014/main" id="{E4C4745C-CEFA-41A7-A1BD-01A483793D43}"/>
              </a:ext>
            </a:extLst>
          </p:cNvPr>
          <p:cNvSpPr txBox="1"/>
          <p:nvPr/>
        </p:nvSpPr>
        <p:spPr>
          <a:xfrm>
            <a:off x="1892155" y="490159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1             2                       3              4</a:t>
            </a:r>
          </a:p>
        </p:txBody>
      </p:sp>
    </p:spTree>
    <p:extLst>
      <p:ext uri="{BB962C8B-B14F-4D97-AF65-F5344CB8AC3E}">
        <p14:creationId xmlns:p14="http://schemas.microsoft.com/office/powerpoint/2010/main" val="1464854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37BB901E-0DA6-4C52-B653-640911F057F5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790886"/>
            <a:ext cx="12192000" cy="4361828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B9887BB4-5F82-4584-8660-3588646E1CE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6360" y="1404904"/>
            <a:ext cx="150934" cy="251557"/>
          </a:xfrm>
          <a:prstGeom prst="rect">
            <a:avLst/>
          </a:prstGeom>
        </p:spPr>
      </p:pic>
      <p:grpSp>
        <p:nvGrpSpPr>
          <p:cNvPr id="14" name="Gruppo 13">
            <a:extLst>
              <a:ext uri="{FF2B5EF4-FFF2-40B4-BE49-F238E27FC236}">
                <a16:creationId xmlns:a16="http://schemas.microsoft.com/office/drawing/2014/main" id="{CC4A11BA-0B93-44EB-BA43-12381F08C331}"/>
              </a:ext>
            </a:extLst>
          </p:cNvPr>
          <p:cNvGrpSpPr/>
          <p:nvPr/>
        </p:nvGrpSpPr>
        <p:grpSpPr>
          <a:xfrm>
            <a:off x="1892155" y="1305999"/>
            <a:ext cx="150934" cy="350462"/>
            <a:chOff x="3590713" y="529967"/>
            <a:chExt cx="150934" cy="350462"/>
          </a:xfrm>
        </p:grpSpPr>
        <p:pic>
          <p:nvPicPr>
            <p:cNvPr id="10" name="Immagine 9">
              <a:extLst>
                <a:ext uri="{FF2B5EF4-FFF2-40B4-BE49-F238E27FC236}">
                  <a16:creationId xmlns:a16="http://schemas.microsoft.com/office/drawing/2014/main" id="{501EBF66-7505-4A1E-98C3-BCCE16A532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876C8CB4-70DD-4279-BE94-9EF13597DBD0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27AC1AA8-05A7-4400-B3B4-87ED24450860}"/>
              </a:ext>
            </a:extLst>
          </p:cNvPr>
          <p:cNvSpPr txBox="1"/>
          <p:nvPr/>
        </p:nvSpPr>
        <p:spPr>
          <a:xfrm>
            <a:off x="1721404" y="5239172"/>
            <a:ext cx="3324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Ma</a:t>
            </a:r>
            <a:r>
              <a:rPr lang="it-IT" dirty="0">
                <a:latin typeface="Alegreya" panose="00000500000000000000" pitchFamily="2" charset="0"/>
              </a:rPr>
              <a:t> non </a:t>
            </a:r>
            <a:r>
              <a:rPr lang="it-IT" b="1" dirty="0">
                <a:latin typeface="Alegreya" panose="00000500000000000000" pitchFamily="2" charset="0"/>
              </a:rPr>
              <a:t>fa</a:t>
            </a:r>
            <a:r>
              <a:rPr lang="it-IT" dirty="0">
                <a:latin typeface="Alegreya" panose="00000500000000000000" pitchFamily="2" charset="0"/>
              </a:rPr>
              <a:t> co-</a:t>
            </a:r>
            <a:r>
              <a:rPr lang="it-IT" dirty="0" err="1">
                <a:latin typeface="Alegreya" panose="00000500000000000000" pitchFamily="2" charset="0"/>
              </a:rPr>
              <a:t>mo</a:t>
            </a:r>
            <a:r>
              <a:rPr lang="it-IT" dirty="0">
                <a:latin typeface="Alegreya" panose="00000500000000000000" pitchFamily="2" charset="0"/>
              </a:rPr>
              <a:t> gli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-tri o-</a:t>
            </a:r>
            <a:r>
              <a:rPr lang="it-IT" b="1" dirty="0" err="1">
                <a:latin typeface="Alegreya" panose="00000500000000000000" pitchFamily="2" charset="0"/>
              </a:rPr>
              <a:t>cel</a:t>
            </a:r>
            <a:r>
              <a:rPr lang="it-IT" dirty="0">
                <a:latin typeface="Alegreya" panose="00000500000000000000" pitchFamily="2" charset="0"/>
              </a:rPr>
              <a:t>-li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FA12DBE3-B4A2-4BB3-A477-2CB5D3D251E9}"/>
              </a:ext>
            </a:extLst>
          </p:cNvPr>
          <p:cNvSpPr txBox="1"/>
          <p:nvPr/>
        </p:nvSpPr>
        <p:spPr>
          <a:xfrm>
            <a:off x="5372031" y="5239172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Co</a:t>
            </a:r>
            <a:r>
              <a:rPr lang="it-IT" dirty="0">
                <a:latin typeface="Alegreya" panose="00000500000000000000" pitchFamily="2" charset="0"/>
              </a:rPr>
              <a:t>-me     li </a:t>
            </a:r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han</a:t>
            </a:r>
            <a:r>
              <a:rPr lang="it-IT" dirty="0">
                <a:latin typeface="Alegreya" panose="00000500000000000000" pitchFamily="2" charset="0"/>
              </a:rPr>
              <a:t> can-    </a:t>
            </a:r>
            <a:r>
              <a:rPr lang="it-IT" b="1" dirty="0" err="1">
                <a:latin typeface="Alegreya" panose="00000500000000000000" pitchFamily="2" charset="0"/>
              </a:rPr>
              <a:t>ta</a:t>
            </a:r>
            <a:r>
              <a:rPr lang="it-IT" dirty="0">
                <a:latin typeface="Alegreya" panose="00000500000000000000" pitchFamily="2" charset="0"/>
              </a:rPr>
              <a:t>-to un </a:t>
            </a:r>
            <a:r>
              <a:rPr lang="it-IT" b="1" dirty="0" err="1">
                <a:latin typeface="Alegreya" panose="00000500000000000000" pitchFamily="2" charset="0"/>
              </a:rPr>
              <a:t>po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7B21F0CA-7CB6-4F73-A9E9-333A691A39FE}"/>
              </a:ext>
            </a:extLst>
          </p:cNvPr>
          <p:cNvSpPr txBox="1"/>
          <p:nvPr/>
        </p:nvSpPr>
        <p:spPr>
          <a:xfrm>
            <a:off x="1721404" y="5608504"/>
            <a:ext cx="3352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Van</a:t>
            </a:r>
            <a:r>
              <a:rPr lang="it-IT" dirty="0">
                <a:latin typeface="Alegreya" panose="00000500000000000000" pitchFamily="2" charset="0"/>
              </a:rPr>
              <a:t> de  </a:t>
            </a:r>
            <a:r>
              <a:rPr lang="it-IT" b="1" dirty="0" err="1">
                <a:latin typeface="Alegreya" panose="00000500000000000000" pitchFamily="2" charset="0"/>
              </a:rPr>
              <a:t>fat</a:t>
            </a:r>
            <a:r>
              <a:rPr lang="it-IT" dirty="0">
                <a:latin typeface="Alegreya" panose="00000500000000000000" pitchFamily="2" charset="0"/>
              </a:rPr>
              <a:t>-to in        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tro</a:t>
            </a:r>
            <a:r>
              <a:rPr lang="it-IT" dirty="0">
                <a:latin typeface="Alegreya" panose="00000500000000000000" pitchFamily="2" charset="0"/>
              </a:rPr>
              <a:t>    </a:t>
            </a:r>
            <a:r>
              <a:rPr lang="it-IT" b="1" dirty="0">
                <a:latin typeface="Alegreya" panose="00000500000000000000" pitchFamily="2" charset="0"/>
              </a:rPr>
              <a:t>lo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51325562-31A5-47F2-A94B-AC755D6DBCCA}"/>
              </a:ext>
            </a:extLst>
          </p:cNvPr>
          <p:cNvSpPr txBox="1"/>
          <p:nvPr/>
        </p:nvSpPr>
        <p:spPr>
          <a:xfrm>
            <a:off x="5372031" y="5608504"/>
            <a:ext cx="363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Sem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pre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dirty="0" err="1">
                <a:latin typeface="Alegreya" panose="00000500000000000000" pitchFamily="2" charset="0"/>
              </a:rPr>
              <a:t>el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b="1" dirty="0" err="1">
                <a:latin typeface="Alegreya" panose="00000500000000000000" pitchFamily="2" charset="0"/>
              </a:rPr>
              <a:t>gril</a:t>
            </a:r>
            <a:r>
              <a:rPr lang="it-IT" dirty="0">
                <a:latin typeface="Alegreya" panose="00000500000000000000" pitchFamily="2" charset="0"/>
              </a:rPr>
              <a:t>-lo        </a:t>
            </a:r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sta</a:t>
            </a:r>
            <a:r>
              <a:rPr lang="it-IT" dirty="0">
                <a:latin typeface="Alegreya" panose="00000500000000000000" pitchFamily="2" charset="0"/>
              </a:rPr>
              <a:t> pur   </a:t>
            </a:r>
            <a:r>
              <a:rPr lang="it-IT" b="1" dirty="0" err="1">
                <a:latin typeface="Alegreya" panose="00000500000000000000" pitchFamily="2" charset="0"/>
              </a:rPr>
              <a:t>sal</a:t>
            </a:r>
            <a:r>
              <a:rPr lang="it-IT" dirty="0">
                <a:latin typeface="Alegreya" panose="00000500000000000000" pitchFamily="2" charset="0"/>
              </a:rPr>
              <a:t>-do</a:t>
            </a: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3B767B98-9141-466D-AE37-2FFCDA887087}"/>
              </a:ext>
            </a:extLst>
          </p:cNvPr>
          <p:cNvSpPr txBox="1"/>
          <p:nvPr/>
        </p:nvSpPr>
        <p:spPr>
          <a:xfrm>
            <a:off x="5431061" y="4869840"/>
            <a:ext cx="3222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1                    2                    3               4</a:t>
            </a:r>
          </a:p>
        </p:txBody>
      </p:sp>
      <p:grpSp>
        <p:nvGrpSpPr>
          <p:cNvPr id="38" name="Gruppo 37">
            <a:extLst>
              <a:ext uri="{FF2B5EF4-FFF2-40B4-BE49-F238E27FC236}">
                <a16:creationId xmlns:a16="http://schemas.microsoft.com/office/drawing/2014/main" id="{9D5AF340-FCA1-4678-96EA-D924EAA827C2}"/>
              </a:ext>
            </a:extLst>
          </p:cNvPr>
          <p:cNvGrpSpPr/>
          <p:nvPr/>
        </p:nvGrpSpPr>
        <p:grpSpPr>
          <a:xfrm>
            <a:off x="2118556" y="1305999"/>
            <a:ext cx="150934" cy="350462"/>
            <a:chOff x="3590713" y="529967"/>
            <a:chExt cx="150934" cy="350462"/>
          </a:xfrm>
        </p:grpSpPr>
        <p:pic>
          <p:nvPicPr>
            <p:cNvPr id="39" name="Immagine 38">
              <a:extLst>
                <a:ext uri="{FF2B5EF4-FFF2-40B4-BE49-F238E27FC236}">
                  <a16:creationId xmlns:a16="http://schemas.microsoft.com/office/drawing/2014/main" id="{44FC99DD-4C5E-4C89-A28A-85D2EEB1492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40" name="Connettore diritto 39">
              <a:extLst>
                <a:ext uri="{FF2B5EF4-FFF2-40B4-BE49-F238E27FC236}">
                  <a16:creationId xmlns:a16="http://schemas.microsoft.com/office/drawing/2014/main" id="{1F23B71D-0E80-47EB-8F88-04923F278CB0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41" name="Immagine 40">
            <a:extLst>
              <a:ext uri="{FF2B5EF4-FFF2-40B4-BE49-F238E27FC236}">
                <a16:creationId xmlns:a16="http://schemas.microsoft.com/office/drawing/2014/main" id="{CC70E905-2EF8-42A2-97D8-CF1A4E3494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455" y="1404904"/>
            <a:ext cx="150934" cy="251557"/>
          </a:xfrm>
          <a:prstGeom prst="rect">
            <a:avLst/>
          </a:prstGeom>
        </p:spPr>
      </p:pic>
      <p:grpSp>
        <p:nvGrpSpPr>
          <p:cNvPr id="42" name="Gruppo 41">
            <a:extLst>
              <a:ext uri="{FF2B5EF4-FFF2-40B4-BE49-F238E27FC236}">
                <a16:creationId xmlns:a16="http://schemas.microsoft.com/office/drawing/2014/main" id="{7DE56986-81C4-452F-9AEB-3E4DD98CF9AF}"/>
              </a:ext>
            </a:extLst>
          </p:cNvPr>
          <p:cNvGrpSpPr/>
          <p:nvPr/>
        </p:nvGrpSpPr>
        <p:grpSpPr>
          <a:xfrm>
            <a:off x="3753214" y="1354824"/>
            <a:ext cx="150934" cy="350462"/>
            <a:chOff x="3590713" y="529967"/>
            <a:chExt cx="150934" cy="350462"/>
          </a:xfrm>
        </p:grpSpPr>
        <p:pic>
          <p:nvPicPr>
            <p:cNvPr id="43" name="Immagine 42">
              <a:extLst>
                <a:ext uri="{FF2B5EF4-FFF2-40B4-BE49-F238E27FC236}">
                  <a16:creationId xmlns:a16="http://schemas.microsoft.com/office/drawing/2014/main" id="{79D8703A-A22C-4661-B823-1A62D4FCA7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44" name="Connettore diritto 43">
              <a:extLst>
                <a:ext uri="{FF2B5EF4-FFF2-40B4-BE49-F238E27FC236}">
                  <a16:creationId xmlns:a16="http://schemas.microsoft.com/office/drawing/2014/main" id="{A944D718-FDFD-46D6-9A38-0EC4222C92E2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" name="Gruppo 44">
            <a:extLst>
              <a:ext uri="{FF2B5EF4-FFF2-40B4-BE49-F238E27FC236}">
                <a16:creationId xmlns:a16="http://schemas.microsoft.com/office/drawing/2014/main" id="{C0A65EB1-8BE9-4187-B0DD-4D6DB8C6F922}"/>
              </a:ext>
            </a:extLst>
          </p:cNvPr>
          <p:cNvGrpSpPr/>
          <p:nvPr/>
        </p:nvGrpSpPr>
        <p:grpSpPr>
          <a:xfrm>
            <a:off x="3979615" y="1354824"/>
            <a:ext cx="150934" cy="350462"/>
            <a:chOff x="3590713" y="529967"/>
            <a:chExt cx="150934" cy="350462"/>
          </a:xfrm>
        </p:grpSpPr>
        <p:pic>
          <p:nvPicPr>
            <p:cNvPr id="46" name="Immagine 45">
              <a:extLst>
                <a:ext uri="{FF2B5EF4-FFF2-40B4-BE49-F238E27FC236}">
                  <a16:creationId xmlns:a16="http://schemas.microsoft.com/office/drawing/2014/main" id="{7C944715-9EBB-454D-AFA7-D8CDB5BFAD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47" name="Connettore diritto 46">
              <a:extLst>
                <a:ext uri="{FF2B5EF4-FFF2-40B4-BE49-F238E27FC236}">
                  <a16:creationId xmlns:a16="http://schemas.microsoft.com/office/drawing/2014/main" id="{561586B2-93E6-444D-9F27-73CBE27B8800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48" name="Immagine 47">
            <a:extLst>
              <a:ext uri="{FF2B5EF4-FFF2-40B4-BE49-F238E27FC236}">
                <a16:creationId xmlns:a16="http://schemas.microsoft.com/office/drawing/2014/main" id="{E6110A70-E278-4A32-80AC-2D0A7EF8B4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579" y="1412391"/>
            <a:ext cx="150934" cy="251557"/>
          </a:xfrm>
          <a:prstGeom prst="rect">
            <a:avLst/>
          </a:prstGeom>
        </p:spPr>
      </p:pic>
      <p:pic>
        <p:nvPicPr>
          <p:cNvPr id="49" name="Immagine 48">
            <a:extLst>
              <a:ext uri="{FF2B5EF4-FFF2-40B4-BE49-F238E27FC236}">
                <a16:creationId xmlns:a16="http://schemas.microsoft.com/office/drawing/2014/main" id="{EAEBFE7C-0880-4E6B-A984-4D34826D79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079" y="1412391"/>
            <a:ext cx="150934" cy="251557"/>
          </a:xfrm>
          <a:prstGeom prst="rect">
            <a:avLst/>
          </a:prstGeom>
        </p:spPr>
      </p:pic>
      <p:grpSp>
        <p:nvGrpSpPr>
          <p:cNvPr id="50" name="Gruppo 49">
            <a:extLst>
              <a:ext uri="{FF2B5EF4-FFF2-40B4-BE49-F238E27FC236}">
                <a16:creationId xmlns:a16="http://schemas.microsoft.com/office/drawing/2014/main" id="{E91E4FAD-B2CE-4A52-A7D3-90063B6FE389}"/>
              </a:ext>
            </a:extLst>
          </p:cNvPr>
          <p:cNvGrpSpPr/>
          <p:nvPr/>
        </p:nvGrpSpPr>
        <p:grpSpPr>
          <a:xfrm>
            <a:off x="3212055" y="1407075"/>
            <a:ext cx="150934" cy="350462"/>
            <a:chOff x="3590713" y="529967"/>
            <a:chExt cx="150934" cy="350462"/>
          </a:xfrm>
        </p:grpSpPr>
        <p:pic>
          <p:nvPicPr>
            <p:cNvPr id="51" name="Immagine 50">
              <a:extLst>
                <a:ext uri="{FF2B5EF4-FFF2-40B4-BE49-F238E27FC236}">
                  <a16:creationId xmlns:a16="http://schemas.microsoft.com/office/drawing/2014/main" id="{E6348EB2-92EA-4936-8DD1-BE4D95C884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52" name="Connettore diritto 51">
              <a:extLst>
                <a:ext uri="{FF2B5EF4-FFF2-40B4-BE49-F238E27FC236}">
                  <a16:creationId xmlns:a16="http://schemas.microsoft.com/office/drawing/2014/main" id="{5E581F33-FAFE-4526-A5FF-83DF08334B48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3" name="Gruppo 52">
            <a:extLst>
              <a:ext uri="{FF2B5EF4-FFF2-40B4-BE49-F238E27FC236}">
                <a16:creationId xmlns:a16="http://schemas.microsoft.com/office/drawing/2014/main" id="{CA7AE092-56B4-4780-8EDB-AC80733942DC}"/>
              </a:ext>
            </a:extLst>
          </p:cNvPr>
          <p:cNvGrpSpPr/>
          <p:nvPr/>
        </p:nvGrpSpPr>
        <p:grpSpPr>
          <a:xfrm>
            <a:off x="3417190" y="1407075"/>
            <a:ext cx="150934" cy="350462"/>
            <a:chOff x="3590713" y="529967"/>
            <a:chExt cx="150934" cy="350462"/>
          </a:xfrm>
        </p:grpSpPr>
        <p:pic>
          <p:nvPicPr>
            <p:cNvPr id="54" name="Immagine 53">
              <a:extLst>
                <a:ext uri="{FF2B5EF4-FFF2-40B4-BE49-F238E27FC236}">
                  <a16:creationId xmlns:a16="http://schemas.microsoft.com/office/drawing/2014/main" id="{C78B8D17-F46B-4CC5-B692-19F30E59B9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55" name="Connettore diritto 54">
              <a:extLst>
                <a:ext uri="{FF2B5EF4-FFF2-40B4-BE49-F238E27FC236}">
                  <a16:creationId xmlns:a16="http://schemas.microsoft.com/office/drawing/2014/main" id="{B261B23B-84C7-433B-A380-82057C2939E5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Gruppo 55">
            <a:extLst>
              <a:ext uri="{FF2B5EF4-FFF2-40B4-BE49-F238E27FC236}">
                <a16:creationId xmlns:a16="http://schemas.microsoft.com/office/drawing/2014/main" id="{A0F7CB8B-C50E-4B6B-BD55-17F51535B68B}"/>
              </a:ext>
            </a:extLst>
          </p:cNvPr>
          <p:cNvGrpSpPr/>
          <p:nvPr/>
        </p:nvGrpSpPr>
        <p:grpSpPr>
          <a:xfrm>
            <a:off x="1892155" y="3232505"/>
            <a:ext cx="150934" cy="350462"/>
            <a:chOff x="3590713" y="529967"/>
            <a:chExt cx="150934" cy="350462"/>
          </a:xfrm>
        </p:grpSpPr>
        <p:pic>
          <p:nvPicPr>
            <p:cNvPr id="57" name="Immagine 56">
              <a:extLst>
                <a:ext uri="{FF2B5EF4-FFF2-40B4-BE49-F238E27FC236}">
                  <a16:creationId xmlns:a16="http://schemas.microsoft.com/office/drawing/2014/main" id="{77A1B58F-CF6D-447B-BED3-207F0A001E6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58" name="Connettore diritto 57">
              <a:extLst>
                <a:ext uri="{FF2B5EF4-FFF2-40B4-BE49-F238E27FC236}">
                  <a16:creationId xmlns:a16="http://schemas.microsoft.com/office/drawing/2014/main" id="{44D6D3DC-2CBC-4A40-96B2-A2B239DD2E0C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uppo 58">
            <a:extLst>
              <a:ext uri="{FF2B5EF4-FFF2-40B4-BE49-F238E27FC236}">
                <a16:creationId xmlns:a16="http://schemas.microsoft.com/office/drawing/2014/main" id="{0F14B8C5-D983-4558-986C-5C2E3C544E34}"/>
              </a:ext>
            </a:extLst>
          </p:cNvPr>
          <p:cNvGrpSpPr/>
          <p:nvPr/>
        </p:nvGrpSpPr>
        <p:grpSpPr>
          <a:xfrm>
            <a:off x="2118556" y="3232505"/>
            <a:ext cx="150934" cy="350462"/>
            <a:chOff x="3590713" y="529967"/>
            <a:chExt cx="150934" cy="350462"/>
          </a:xfrm>
        </p:grpSpPr>
        <p:pic>
          <p:nvPicPr>
            <p:cNvPr id="60" name="Immagine 59">
              <a:extLst>
                <a:ext uri="{FF2B5EF4-FFF2-40B4-BE49-F238E27FC236}">
                  <a16:creationId xmlns:a16="http://schemas.microsoft.com/office/drawing/2014/main" id="{1D5D9D89-7421-474A-AD7C-2A58E5CB74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61" name="Connettore diritto 60">
              <a:extLst>
                <a:ext uri="{FF2B5EF4-FFF2-40B4-BE49-F238E27FC236}">
                  <a16:creationId xmlns:a16="http://schemas.microsoft.com/office/drawing/2014/main" id="{B08F7AA0-C7B6-4543-A2DE-60369FDC31DA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" name="Gruppo 61">
            <a:extLst>
              <a:ext uri="{FF2B5EF4-FFF2-40B4-BE49-F238E27FC236}">
                <a16:creationId xmlns:a16="http://schemas.microsoft.com/office/drawing/2014/main" id="{7FB2F2E9-35AD-4012-8C58-389D8FA659F4}"/>
              </a:ext>
            </a:extLst>
          </p:cNvPr>
          <p:cNvGrpSpPr/>
          <p:nvPr/>
        </p:nvGrpSpPr>
        <p:grpSpPr>
          <a:xfrm>
            <a:off x="2809060" y="3087919"/>
            <a:ext cx="150934" cy="350462"/>
            <a:chOff x="3590713" y="529967"/>
            <a:chExt cx="150934" cy="350462"/>
          </a:xfrm>
        </p:grpSpPr>
        <p:pic>
          <p:nvPicPr>
            <p:cNvPr id="63" name="Immagine 62">
              <a:extLst>
                <a:ext uri="{FF2B5EF4-FFF2-40B4-BE49-F238E27FC236}">
                  <a16:creationId xmlns:a16="http://schemas.microsoft.com/office/drawing/2014/main" id="{E1DCC88F-306D-44FC-913C-B26AC747B74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64" name="Connettore diritto 63">
              <a:extLst>
                <a:ext uri="{FF2B5EF4-FFF2-40B4-BE49-F238E27FC236}">
                  <a16:creationId xmlns:a16="http://schemas.microsoft.com/office/drawing/2014/main" id="{783929B3-2AFD-4A4A-8870-E9DFEC1CC9E3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5" name="Gruppo 64">
            <a:extLst>
              <a:ext uri="{FF2B5EF4-FFF2-40B4-BE49-F238E27FC236}">
                <a16:creationId xmlns:a16="http://schemas.microsoft.com/office/drawing/2014/main" id="{0F273459-1E80-4DF2-93B8-BF83D08269DF}"/>
              </a:ext>
            </a:extLst>
          </p:cNvPr>
          <p:cNvGrpSpPr/>
          <p:nvPr/>
        </p:nvGrpSpPr>
        <p:grpSpPr>
          <a:xfrm>
            <a:off x="3003562" y="3087919"/>
            <a:ext cx="150934" cy="350462"/>
            <a:chOff x="3590713" y="529967"/>
            <a:chExt cx="150934" cy="350462"/>
          </a:xfrm>
        </p:grpSpPr>
        <p:pic>
          <p:nvPicPr>
            <p:cNvPr id="66" name="Immagine 65">
              <a:extLst>
                <a:ext uri="{FF2B5EF4-FFF2-40B4-BE49-F238E27FC236}">
                  <a16:creationId xmlns:a16="http://schemas.microsoft.com/office/drawing/2014/main" id="{17757478-B689-48D2-B70F-4D711AAFF0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67" name="Connettore diritto 66">
              <a:extLst>
                <a:ext uri="{FF2B5EF4-FFF2-40B4-BE49-F238E27FC236}">
                  <a16:creationId xmlns:a16="http://schemas.microsoft.com/office/drawing/2014/main" id="{8775B963-8BD3-4BA9-B2F6-38F27E082C69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68" name="Immagine 67">
            <a:extLst>
              <a:ext uri="{FF2B5EF4-FFF2-40B4-BE49-F238E27FC236}">
                <a16:creationId xmlns:a16="http://schemas.microsoft.com/office/drawing/2014/main" id="{504C7EAA-FB7D-4986-A8AC-8341F657E8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7306" y="3186823"/>
            <a:ext cx="150934" cy="251557"/>
          </a:xfrm>
          <a:prstGeom prst="rect">
            <a:avLst/>
          </a:prstGeom>
        </p:spPr>
      </p:pic>
      <p:pic>
        <p:nvPicPr>
          <p:cNvPr id="69" name="Immagine 68">
            <a:extLst>
              <a:ext uri="{FF2B5EF4-FFF2-40B4-BE49-F238E27FC236}">
                <a16:creationId xmlns:a16="http://schemas.microsoft.com/office/drawing/2014/main" id="{2266C6BE-7AEF-4F97-B774-A6BBBA8CE4F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836" y="3187231"/>
            <a:ext cx="150934" cy="251557"/>
          </a:xfrm>
          <a:prstGeom prst="rect">
            <a:avLst/>
          </a:prstGeom>
        </p:spPr>
      </p:pic>
      <p:grpSp>
        <p:nvGrpSpPr>
          <p:cNvPr id="70" name="Gruppo 69">
            <a:extLst>
              <a:ext uri="{FF2B5EF4-FFF2-40B4-BE49-F238E27FC236}">
                <a16:creationId xmlns:a16="http://schemas.microsoft.com/office/drawing/2014/main" id="{DE766C45-7EC7-4876-94E2-C92FAD5081E0}"/>
              </a:ext>
            </a:extLst>
          </p:cNvPr>
          <p:cNvGrpSpPr/>
          <p:nvPr/>
        </p:nvGrpSpPr>
        <p:grpSpPr>
          <a:xfrm>
            <a:off x="3748900" y="3184720"/>
            <a:ext cx="150934" cy="350462"/>
            <a:chOff x="3590713" y="529967"/>
            <a:chExt cx="150934" cy="350462"/>
          </a:xfrm>
        </p:grpSpPr>
        <p:pic>
          <p:nvPicPr>
            <p:cNvPr id="71" name="Immagine 70">
              <a:extLst>
                <a:ext uri="{FF2B5EF4-FFF2-40B4-BE49-F238E27FC236}">
                  <a16:creationId xmlns:a16="http://schemas.microsoft.com/office/drawing/2014/main" id="{3C46C5C4-AE5C-43BB-8F47-48CB88138A0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72" name="Connettore diritto 71">
              <a:extLst>
                <a:ext uri="{FF2B5EF4-FFF2-40B4-BE49-F238E27FC236}">
                  <a16:creationId xmlns:a16="http://schemas.microsoft.com/office/drawing/2014/main" id="{ACA8EB03-8F1B-40ED-8633-D23A1F2D16E1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3" name="Gruppo 72">
            <a:extLst>
              <a:ext uri="{FF2B5EF4-FFF2-40B4-BE49-F238E27FC236}">
                <a16:creationId xmlns:a16="http://schemas.microsoft.com/office/drawing/2014/main" id="{BC062B1D-3733-48CF-93C6-85B103271A6C}"/>
              </a:ext>
            </a:extLst>
          </p:cNvPr>
          <p:cNvGrpSpPr/>
          <p:nvPr/>
        </p:nvGrpSpPr>
        <p:grpSpPr>
          <a:xfrm>
            <a:off x="3975301" y="3184720"/>
            <a:ext cx="150934" cy="350462"/>
            <a:chOff x="3590713" y="529967"/>
            <a:chExt cx="150934" cy="350462"/>
          </a:xfrm>
        </p:grpSpPr>
        <p:pic>
          <p:nvPicPr>
            <p:cNvPr id="74" name="Immagine 73">
              <a:extLst>
                <a:ext uri="{FF2B5EF4-FFF2-40B4-BE49-F238E27FC236}">
                  <a16:creationId xmlns:a16="http://schemas.microsoft.com/office/drawing/2014/main" id="{6AEF01DA-04B7-4FA4-984B-B020E98AC8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75" name="Connettore diritto 74">
              <a:extLst>
                <a:ext uri="{FF2B5EF4-FFF2-40B4-BE49-F238E27FC236}">
                  <a16:creationId xmlns:a16="http://schemas.microsoft.com/office/drawing/2014/main" id="{B5748029-47C2-478C-9878-0A54E7F79750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76" name="Immagine 75">
            <a:extLst>
              <a:ext uri="{FF2B5EF4-FFF2-40B4-BE49-F238E27FC236}">
                <a16:creationId xmlns:a16="http://schemas.microsoft.com/office/drawing/2014/main" id="{DD878706-048D-4D72-BB5C-A4BF4CCCA0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579" y="3331410"/>
            <a:ext cx="150934" cy="251557"/>
          </a:xfrm>
          <a:prstGeom prst="rect">
            <a:avLst/>
          </a:prstGeom>
        </p:spPr>
      </p:pic>
      <p:pic>
        <p:nvPicPr>
          <p:cNvPr id="77" name="Immagine 76">
            <a:extLst>
              <a:ext uri="{FF2B5EF4-FFF2-40B4-BE49-F238E27FC236}">
                <a16:creationId xmlns:a16="http://schemas.microsoft.com/office/drawing/2014/main" id="{A5ECEAE3-34F0-4B0A-A2C2-779C5EC6F9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079" y="3331410"/>
            <a:ext cx="150934" cy="251557"/>
          </a:xfrm>
          <a:prstGeom prst="rect">
            <a:avLst/>
          </a:prstGeom>
        </p:spPr>
      </p:pic>
      <p:grpSp>
        <p:nvGrpSpPr>
          <p:cNvPr id="78" name="Gruppo 77">
            <a:extLst>
              <a:ext uri="{FF2B5EF4-FFF2-40B4-BE49-F238E27FC236}">
                <a16:creationId xmlns:a16="http://schemas.microsoft.com/office/drawing/2014/main" id="{603FCBC3-1E3F-4854-BCB7-4E88A3E98503}"/>
              </a:ext>
            </a:extLst>
          </p:cNvPr>
          <p:cNvGrpSpPr/>
          <p:nvPr/>
        </p:nvGrpSpPr>
        <p:grpSpPr>
          <a:xfrm>
            <a:off x="1892155" y="2367275"/>
            <a:ext cx="150934" cy="350462"/>
            <a:chOff x="3590713" y="529967"/>
            <a:chExt cx="150934" cy="350462"/>
          </a:xfrm>
        </p:grpSpPr>
        <p:pic>
          <p:nvPicPr>
            <p:cNvPr id="79" name="Immagine 78">
              <a:extLst>
                <a:ext uri="{FF2B5EF4-FFF2-40B4-BE49-F238E27FC236}">
                  <a16:creationId xmlns:a16="http://schemas.microsoft.com/office/drawing/2014/main" id="{7961EDED-D4B3-4905-86F1-ACC85C6F76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80" name="Connettore diritto 79">
              <a:extLst>
                <a:ext uri="{FF2B5EF4-FFF2-40B4-BE49-F238E27FC236}">
                  <a16:creationId xmlns:a16="http://schemas.microsoft.com/office/drawing/2014/main" id="{2FFEE39B-5B4C-4676-AC0C-3EC8CAD552DF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01400D91-A9AF-44A8-A5F4-E49C385CCFA6}"/>
              </a:ext>
            </a:extLst>
          </p:cNvPr>
          <p:cNvGrpSpPr/>
          <p:nvPr/>
        </p:nvGrpSpPr>
        <p:grpSpPr>
          <a:xfrm>
            <a:off x="2118556" y="2367275"/>
            <a:ext cx="150934" cy="350462"/>
            <a:chOff x="3590713" y="529967"/>
            <a:chExt cx="150934" cy="350462"/>
          </a:xfrm>
        </p:grpSpPr>
        <p:pic>
          <p:nvPicPr>
            <p:cNvPr id="82" name="Immagine 81">
              <a:extLst>
                <a:ext uri="{FF2B5EF4-FFF2-40B4-BE49-F238E27FC236}">
                  <a16:creationId xmlns:a16="http://schemas.microsoft.com/office/drawing/2014/main" id="{B38EC105-6C7F-48B5-B155-B7D7648684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83" name="Connettore diritto 82">
              <a:extLst>
                <a:ext uri="{FF2B5EF4-FFF2-40B4-BE49-F238E27FC236}">
                  <a16:creationId xmlns:a16="http://schemas.microsoft.com/office/drawing/2014/main" id="{851A21E6-87AC-43DC-9484-6C47FFFC8A82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84" name="Immagine 83">
            <a:extLst>
              <a:ext uri="{FF2B5EF4-FFF2-40B4-BE49-F238E27FC236}">
                <a16:creationId xmlns:a16="http://schemas.microsoft.com/office/drawing/2014/main" id="{5D468DE2-2B58-4463-8412-E64FFE8C340F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8195" y="2466180"/>
            <a:ext cx="150934" cy="251557"/>
          </a:xfrm>
          <a:prstGeom prst="rect">
            <a:avLst/>
          </a:prstGeom>
        </p:spPr>
      </p:pic>
      <p:pic>
        <p:nvPicPr>
          <p:cNvPr id="85" name="Immagine 84">
            <a:extLst>
              <a:ext uri="{FF2B5EF4-FFF2-40B4-BE49-F238E27FC236}">
                <a16:creationId xmlns:a16="http://schemas.microsoft.com/office/drawing/2014/main" id="{18C18C30-CF17-410D-A928-AC5B21F724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5290" y="2466180"/>
            <a:ext cx="150934" cy="251557"/>
          </a:xfrm>
          <a:prstGeom prst="rect">
            <a:avLst/>
          </a:prstGeom>
        </p:spPr>
      </p:pic>
      <p:grpSp>
        <p:nvGrpSpPr>
          <p:cNvPr id="86" name="Gruppo 85">
            <a:extLst>
              <a:ext uri="{FF2B5EF4-FFF2-40B4-BE49-F238E27FC236}">
                <a16:creationId xmlns:a16="http://schemas.microsoft.com/office/drawing/2014/main" id="{26AD245B-61A4-4260-8916-4F21611CA54A}"/>
              </a:ext>
            </a:extLst>
          </p:cNvPr>
          <p:cNvGrpSpPr/>
          <p:nvPr/>
        </p:nvGrpSpPr>
        <p:grpSpPr>
          <a:xfrm>
            <a:off x="3212055" y="2267999"/>
            <a:ext cx="150934" cy="350462"/>
            <a:chOff x="3590713" y="529967"/>
            <a:chExt cx="150934" cy="350462"/>
          </a:xfrm>
        </p:grpSpPr>
        <p:pic>
          <p:nvPicPr>
            <p:cNvPr id="87" name="Immagine 86">
              <a:extLst>
                <a:ext uri="{FF2B5EF4-FFF2-40B4-BE49-F238E27FC236}">
                  <a16:creationId xmlns:a16="http://schemas.microsoft.com/office/drawing/2014/main" id="{4DD29134-06B2-4B34-B7C6-D24F422787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88" name="Connettore diritto 87">
              <a:extLst>
                <a:ext uri="{FF2B5EF4-FFF2-40B4-BE49-F238E27FC236}">
                  <a16:creationId xmlns:a16="http://schemas.microsoft.com/office/drawing/2014/main" id="{02E3C2C5-54A2-4783-B624-C6752494804F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9" name="Gruppo 88">
            <a:extLst>
              <a:ext uri="{FF2B5EF4-FFF2-40B4-BE49-F238E27FC236}">
                <a16:creationId xmlns:a16="http://schemas.microsoft.com/office/drawing/2014/main" id="{A85E5C05-5408-4B9B-B6EF-97604413CB88}"/>
              </a:ext>
            </a:extLst>
          </p:cNvPr>
          <p:cNvGrpSpPr/>
          <p:nvPr/>
        </p:nvGrpSpPr>
        <p:grpSpPr>
          <a:xfrm>
            <a:off x="3417190" y="2267999"/>
            <a:ext cx="150934" cy="350462"/>
            <a:chOff x="3590713" y="529967"/>
            <a:chExt cx="150934" cy="350462"/>
          </a:xfrm>
        </p:grpSpPr>
        <p:pic>
          <p:nvPicPr>
            <p:cNvPr id="90" name="Immagine 89">
              <a:extLst>
                <a:ext uri="{FF2B5EF4-FFF2-40B4-BE49-F238E27FC236}">
                  <a16:creationId xmlns:a16="http://schemas.microsoft.com/office/drawing/2014/main" id="{23883E5A-C8EF-4561-9C18-FF7BEACC5F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91" name="Connettore diritto 90">
              <a:extLst>
                <a:ext uri="{FF2B5EF4-FFF2-40B4-BE49-F238E27FC236}">
                  <a16:creationId xmlns:a16="http://schemas.microsoft.com/office/drawing/2014/main" id="{571E1289-457F-4BB8-9C55-2811514C74EC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2" name="Gruppo 91">
            <a:extLst>
              <a:ext uri="{FF2B5EF4-FFF2-40B4-BE49-F238E27FC236}">
                <a16:creationId xmlns:a16="http://schemas.microsoft.com/office/drawing/2014/main" id="{351FC8D4-5047-402D-B73F-FB2CD067D6D7}"/>
              </a:ext>
            </a:extLst>
          </p:cNvPr>
          <p:cNvGrpSpPr/>
          <p:nvPr/>
        </p:nvGrpSpPr>
        <p:grpSpPr>
          <a:xfrm>
            <a:off x="3736589" y="2431132"/>
            <a:ext cx="150934" cy="350462"/>
            <a:chOff x="3590713" y="529967"/>
            <a:chExt cx="150934" cy="350462"/>
          </a:xfrm>
        </p:grpSpPr>
        <p:pic>
          <p:nvPicPr>
            <p:cNvPr id="93" name="Immagine 92">
              <a:extLst>
                <a:ext uri="{FF2B5EF4-FFF2-40B4-BE49-F238E27FC236}">
                  <a16:creationId xmlns:a16="http://schemas.microsoft.com/office/drawing/2014/main" id="{9A865585-EE34-4403-8CFF-F9B0ECE8E5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94" name="Connettore diritto 93">
              <a:extLst>
                <a:ext uri="{FF2B5EF4-FFF2-40B4-BE49-F238E27FC236}">
                  <a16:creationId xmlns:a16="http://schemas.microsoft.com/office/drawing/2014/main" id="{9C487A33-D39E-4E20-8C3E-C9BA8D70E5FE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5" name="Gruppo 94">
            <a:extLst>
              <a:ext uri="{FF2B5EF4-FFF2-40B4-BE49-F238E27FC236}">
                <a16:creationId xmlns:a16="http://schemas.microsoft.com/office/drawing/2014/main" id="{FB63E85B-BA09-4592-99C4-70A35E56320C}"/>
              </a:ext>
            </a:extLst>
          </p:cNvPr>
          <p:cNvGrpSpPr/>
          <p:nvPr/>
        </p:nvGrpSpPr>
        <p:grpSpPr>
          <a:xfrm>
            <a:off x="3962990" y="2431132"/>
            <a:ext cx="150934" cy="350462"/>
            <a:chOff x="3590713" y="529967"/>
            <a:chExt cx="150934" cy="350462"/>
          </a:xfrm>
        </p:grpSpPr>
        <p:pic>
          <p:nvPicPr>
            <p:cNvPr id="96" name="Immagine 95">
              <a:extLst>
                <a:ext uri="{FF2B5EF4-FFF2-40B4-BE49-F238E27FC236}">
                  <a16:creationId xmlns:a16="http://schemas.microsoft.com/office/drawing/2014/main" id="{690C6833-8CEF-425E-A4B7-FD5A117EBD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97" name="Connettore diritto 96">
              <a:extLst>
                <a:ext uri="{FF2B5EF4-FFF2-40B4-BE49-F238E27FC236}">
                  <a16:creationId xmlns:a16="http://schemas.microsoft.com/office/drawing/2014/main" id="{E231CC65-5391-4226-A3B4-98380CB3A7AA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98" name="Immagine 97">
            <a:extLst>
              <a:ext uri="{FF2B5EF4-FFF2-40B4-BE49-F238E27FC236}">
                <a16:creationId xmlns:a16="http://schemas.microsoft.com/office/drawing/2014/main" id="{ACF934F6-FBAD-474F-B802-CAA8921B8C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579" y="2530398"/>
            <a:ext cx="150934" cy="251557"/>
          </a:xfrm>
          <a:prstGeom prst="rect">
            <a:avLst/>
          </a:prstGeom>
        </p:spPr>
      </p:pic>
      <p:pic>
        <p:nvPicPr>
          <p:cNvPr id="99" name="Immagine 98">
            <a:extLst>
              <a:ext uri="{FF2B5EF4-FFF2-40B4-BE49-F238E27FC236}">
                <a16:creationId xmlns:a16="http://schemas.microsoft.com/office/drawing/2014/main" id="{FE892323-E1C2-42F6-A953-FFAB1CB6E7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079" y="2530398"/>
            <a:ext cx="150934" cy="251557"/>
          </a:xfrm>
          <a:prstGeom prst="rect">
            <a:avLst/>
          </a:prstGeom>
        </p:spPr>
      </p:pic>
      <p:grpSp>
        <p:nvGrpSpPr>
          <p:cNvPr id="100" name="Gruppo 99">
            <a:extLst>
              <a:ext uri="{FF2B5EF4-FFF2-40B4-BE49-F238E27FC236}">
                <a16:creationId xmlns:a16="http://schemas.microsoft.com/office/drawing/2014/main" id="{9242040A-3841-4EDA-874D-72D99162AC9B}"/>
              </a:ext>
            </a:extLst>
          </p:cNvPr>
          <p:cNvGrpSpPr/>
          <p:nvPr/>
        </p:nvGrpSpPr>
        <p:grpSpPr>
          <a:xfrm>
            <a:off x="1892155" y="4142716"/>
            <a:ext cx="150934" cy="350462"/>
            <a:chOff x="3590713" y="529967"/>
            <a:chExt cx="150934" cy="350462"/>
          </a:xfrm>
        </p:grpSpPr>
        <p:pic>
          <p:nvPicPr>
            <p:cNvPr id="101" name="Immagine 100">
              <a:extLst>
                <a:ext uri="{FF2B5EF4-FFF2-40B4-BE49-F238E27FC236}">
                  <a16:creationId xmlns:a16="http://schemas.microsoft.com/office/drawing/2014/main" id="{0164D7D6-CF15-4454-B7EF-93DDB857FCA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02" name="Connettore diritto 101">
              <a:extLst>
                <a:ext uri="{FF2B5EF4-FFF2-40B4-BE49-F238E27FC236}">
                  <a16:creationId xmlns:a16="http://schemas.microsoft.com/office/drawing/2014/main" id="{9D4BE2AA-FDDC-4615-BBBE-61C94E6AD0A4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3" name="Gruppo 102">
            <a:extLst>
              <a:ext uri="{FF2B5EF4-FFF2-40B4-BE49-F238E27FC236}">
                <a16:creationId xmlns:a16="http://schemas.microsoft.com/office/drawing/2014/main" id="{3D30E92F-ED57-44D3-B739-07F1F7D9D5BC}"/>
              </a:ext>
            </a:extLst>
          </p:cNvPr>
          <p:cNvGrpSpPr/>
          <p:nvPr/>
        </p:nvGrpSpPr>
        <p:grpSpPr>
          <a:xfrm>
            <a:off x="2118556" y="4142716"/>
            <a:ext cx="150934" cy="350462"/>
            <a:chOff x="3590713" y="529967"/>
            <a:chExt cx="150934" cy="350462"/>
          </a:xfrm>
        </p:grpSpPr>
        <p:pic>
          <p:nvPicPr>
            <p:cNvPr id="104" name="Immagine 103">
              <a:extLst>
                <a:ext uri="{FF2B5EF4-FFF2-40B4-BE49-F238E27FC236}">
                  <a16:creationId xmlns:a16="http://schemas.microsoft.com/office/drawing/2014/main" id="{03128F28-011C-45BC-A4B6-4F651BE4F22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05" name="Connettore diritto 104">
              <a:extLst>
                <a:ext uri="{FF2B5EF4-FFF2-40B4-BE49-F238E27FC236}">
                  <a16:creationId xmlns:a16="http://schemas.microsoft.com/office/drawing/2014/main" id="{0DB4321C-8B18-476A-9583-8C9ADC92EAC8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06" name="Immagine 105">
            <a:extLst>
              <a:ext uri="{FF2B5EF4-FFF2-40B4-BE49-F238E27FC236}">
                <a16:creationId xmlns:a16="http://schemas.microsoft.com/office/drawing/2014/main" id="{736324E8-1BE0-4CE9-89E2-C7C307218CD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27" y="4241621"/>
            <a:ext cx="150934" cy="251557"/>
          </a:xfrm>
          <a:prstGeom prst="rect">
            <a:avLst/>
          </a:prstGeom>
        </p:spPr>
      </p:pic>
      <p:pic>
        <p:nvPicPr>
          <p:cNvPr id="107" name="Immagine 106">
            <a:extLst>
              <a:ext uri="{FF2B5EF4-FFF2-40B4-BE49-F238E27FC236}">
                <a16:creationId xmlns:a16="http://schemas.microsoft.com/office/drawing/2014/main" id="{A2BF5366-3C13-43C5-AE39-0BD6D7173D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322" y="4241621"/>
            <a:ext cx="150934" cy="251557"/>
          </a:xfrm>
          <a:prstGeom prst="rect">
            <a:avLst/>
          </a:prstGeom>
        </p:spPr>
      </p:pic>
      <p:pic>
        <p:nvPicPr>
          <p:cNvPr id="108" name="Immagine 107">
            <a:extLst>
              <a:ext uri="{FF2B5EF4-FFF2-40B4-BE49-F238E27FC236}">
                <a16:creationId xmlns:a16="http://schemas.microsoft.com/office/drawing/2014/main" id="{4717C4F9-E1A9-44AC-8B2E-E5C937166F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579" y="4390388"/>
            <a:ext cx="150934" cy="251557"/>
          </a:xfrm>
          <a:prstGeom prst="rect">
            <a:avLst/>
          </a:prstGeom>
        </p:spPr>
      </p:pic>
      <p:pic>
        <p:nvPicPr>
          <p:cNvPr id="109" name="Immagine 108">
            <a:extLst>
              <a:ext uri="{FF2B5EF4-FFF2-40B4-BE49-F238E27FC236}">
                <a16:creationId xmlns:a16="http://schemas.microsoft.com/office/drawing/2014/main" id="{36E3B8D1-FD1F-4B28-A6C4-449F24EAC3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079" y="4390388"/>
            <a:ext cx="150934" cy="251557"/>
          </a:xfrm>
          <a:prstGeom prst="rect">
            <a:avLst/>
          </a:prstGeom>
        </p:spPr>
      </p:pic>
      <p:grpSp>
        <p:nvGrpSpPr>
          <p:cNvPr id="110" name="Gruppo 109">
            <a:extLst>
              <a:ext uri="{FF2B5EF4-FFF2-40B4-BE49-F238E27FC236}">
                <a16:creationId xmlns:a16="http://schemas.microsoft.com/office/drawing/2014/main" id="{515DE771-B7D4-44AC-8CC5-070F16F92546}"/>
              </a:ext>
            </a:extLst>
          </p:cNvPr>
          <p:cNvGrpSpPr/>
          <p:nvPr/>
        </p:nvGrpSpPr>
        <p:grpSpPr>
          <a:xfrm>
            <a:off x="3748346" y="4093612"/>
            <a:ext cx="150934" cy="350462"/>
            <a:chOff x="3590713" y="529967"/>
            <a:chExt cx="150934" cy="350462"/>
          </a:xfrm>
        </p:grpSpPr>
        <p:pic>
          <p:nvPicPr>
            <p:cNvPr id="111" name="Immagine 110">
              <a:extLst>
                <a:ext uri="{FF2B5EF4-FFF2-40B4-BE49-F238E27FC236}">
                  <a16:creationId xmlns:a16="http://schemas.microsoft.com/office/drawing/2014/main" id="{6827721D-6668-44D5-BCC0-F47D20909F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12" name="Connettore diritto 111">
              <a:extLst>
                <a:ext uri="{FF2B5EF4-FFF2-40B4-BE49-F238E27FC236}">
                  <a16:creationId xmlns:a16="http://schemas.microsoft.com/office/drawing/2014/main" id="{E35C7539-55B8-4AED-B1F4-26D893444B0B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3" name="Gruppo 112">
            <a:extLst>
              <a:ext uri="{FF2B5EF4-FFF2-40B4-BE49-F238E27FC236}">
                <a16:creationId xmlns:a16="http://schemas.microsoft.com/office/drawing/2014/main" id="{377CE2F2-1499-43F2-813C-0A08DC80A2B2}"/>
              </a:ext>
            </a:extLst>
          </p:cNvPr>
          <p:cNvGrpSpPr/>
          <p:nvPr/>
        </p:nvGrpSpPr>
        <p:grpSpPr>
          <a:xfrm>
            <a:off x="3974747" y="4093612"/>
            <a:ext cx="150934" cy="350462"/>
            <a:chOff x="3590713" y="529967"/>
            <a:chExt cx="150934" cy="350462"/>
          </a:xfrm>
        </p:grpSpPr>
        <p:pic>
          <p:nvPicPr>
            <p:cNvPr id="114" name="Immagine 113">
              <a:extLst>
                <a:ext uri="{FF2B5EF4-FFF2-40B4-BE49-F238E27FC236}">
                  <a16:creationId xmlns:a16="http://schemas.microsoft.com/office/drawing/2014/main" id="{EFBB3A21-0220-47CC-8E01-7CE56ADFB8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15" name="Connettore diritto 114">
              <a:extLst>
                <a:ext uri="{FF2B5EF4-FFF2-40B4-BE49-F238E27FC236}">
                  <a16:creationId xmlns:a16="http://schemas.microsoft.com/office/drawing/2014/main" id="{16127495-9620-46E1-B965-64B203466E39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6" name="Gruppo 115">
            <a:extLst>
              <a:ext uri="{FF2B5EF4-FFF2-40B4-BE49-F238E27FC236}">
                <a16:creationId xmlns:a16="http://schemas.microsoft.com/office/drawing/2014/main" id="{0C88E353-F026-4989-9EEE-88F9853A93F3}"/>
              </a:ext>
            </a:extLst>
          </p:cNvPr>
          <p:cNvGrpSpPr/>
          <p:nvPr/>
        </p:nvGrpSpPr>
        <p:grpSpPr>
          <a:xfrm>
            <a:off x="3209863" y="4143638"/>
            <a:ext cx="150934" cy="350462"/>
            <a:chOff x="3590713" y="529967"/>
            <a:chExt cx="150934" cy="350462"/>
          </a:xfrm>
        </p:grpSpPr>
        <p:pic>
          <p:nvPicPr>
            <p:cNvPr id="117" name="Immagine 116">
              <a:extLst>
                <a:ext uri="{FF2B5EF4-FFF2-40B4-BE49-F238E27FC236}">
                  <a16:creationId xmlns:a16="http://schemas.microsoft.com/office/drawing/2014/main" id="{5F332C7C-6FBB-44BD-B8A4-EFA956CDC0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18" name="Connettore diritto 117">
              <a:extLst>
                <a:ext uri="{FF2B5EF4-FFF2-40B4-BE49-F238E27FC236}">
                  <a16:creationId xmlns:a16="http://schemas.microsoft.com/office/drawing/2014/main" id="{A54E3F94-375A-495A-9B1C-99E050457092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9" name="Gruppo 118">
            <a:extLst>
              <a:ext uri="{FF2B5EF4-FFF2-40B4-BE49-F238E27FC236}">
                <a16:creationId xmlns:a16="http://schemas.microsoft.com/office/drawing/2014/main" id="{AD95A2AC-6CCF-49A1-A2CE-BC76961CCA4E}"/>
              </a:ext>
            </a:extLst>
          </p:cNvPr>
          <p:cNvGrpSpPr/>
          <p:nvPr/>
        </p:nvGrpSpPr>
        <p:grpSpPr>
          <a:xfrm>
            <a:off x="3414998" y="4143638"/>
            <a:ext cx="150934" cy="350462"/>
            <a:chOff x="3590713" y="529967"/>
            <a:chExt cx="150934" cy="350462"/>
          </a:xfrm>
        </p:grpSpPr>
        <p:pic>
          <p:nvPicPr>
            <p:cNvPr id="120" name="Immagine 119">
              <a:extLst>
                <a:ext uri="{FF2B5EF4-FFF2-40B4-BE49-F238E27FC236}">
                  <a16:creationId xmlns:a16="http://schemas.microsoft.com/office/drawing/2014/main" id="{8EADA136-F310-49E2-9861-A5CC80EBF3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21" name="Connettore diritto 120">
              <a:extLst>
                <a:ext uri="{FF2B5EF4-FFF2-40B4-BE49-F238E27FC236}">
                  <a16:creationId xmlns:a16="http://schemas.microsoft.com/office/drawing/2014/main" id="{B3892B7B-CDBC-4C5D-98EB-07ED3133599D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9" name="Gruppo 128">
            <a:extLst>
              <a:ext uri="{FF2B5EF4-FFF2-40B4-BE49-F238E27FC236}">
                <a16:creationId xmlns:a16="http://schemas.microsoft.com/office/drawing/2014/main" id="{38D6DD2C-0830-4E06-8988-89AD2AFE5F26}"/>
              </a:ext>
            </a:extLst>
          </p:cNvPr>
          <p:cNvGrpSpPr/>
          <p:nvPr/>
        </p:nvGrpSpPr>
        <p:grpSpPr>
          <a:xfrm>
            <a:off x="6805403" y="4062471"/>
            <a:ext cx="123416" cy="295966"/>
            <a:chOff x="10183075" y="315504"/>
            <a:chExt cx="123416" cy="295966"/>
          </a:xfrm>
        </p:grpSpPr>
        <p:sp>
          <p:nvSpPr>
            <p:cNvPr id="125" name="Rombo 124">
              <a:extLst>
                <a:ext uri="{FF2B5EF4-FFF2-40B4-BE49-F238E27FC236}">
                  <a16:creationId xmlns:a16="http://schemas.microsoft.com/office/drawing/2014/main" id="{17320B0B-6E45-4C1C-B4C6-A9C5922D9B14}"/>
                </a:ext>
              </a:extLst>
            </p:cNvPr>
            <p:cNvSpPr/>
            <p:nvPr/>
          </p:nvSpPr>
          <p:spPr>
            <a:xfrm>
              <a:off x="10183075" y="489246"/>
              <a:ext cx="123416" cy="122224"/>
            </a:xfrm>
            <a:prstGeom prst="diamond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26" name="Connettore diritto 125">
              <a:extLst>
                <a:ext uri="{FF2B5EF4-FFF2-40B4-BE49-F238E27FC236}">
                  <a16:creationId xmlns:a16="http://schemas.microsoft.com/office/drawing/2014/main" id="{E14101F6-2BE2-47ED-8678-68C0F7A37163}"/>
                </a:ext>
              </a:extLst>
            </p:cNvPr>
            <p:cNvCxnSpPr>
              <a:cxnSpLocks/>
            </p:cNvCxnSpPr>
            <p:nvPr/>
          </p:nvCxnSpPr>
          <p:spPr>
            <a:xfrm>
              <a:off x="10242431" y="315504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8" name="Gruppo 127">
            <a:extLst>
              <a:ext uri="{FF2B5EF4-FFF2-40B4-BE49-F238E27FC236}">
                <a16:creationId xmlns:a16="http://schemas.microsoft.com/office/drawing/2014/main" id="{C2756268-65FA-4F5B-9E4C-D2C5D16D0C78}"/>
              </a:ext>
            </a:extLst>
          </p:cNvPr>
          <p:cNvGrpSpPr/>
          <p:nvPr/>
        </p:nvGrpSpPr>
        <p:grpSpPr>
          <a:xfrm>
            <a:off x="6499456" y="3967839"/>
            <a:ext cx="310501" cy="372687"/>
            <a:chOff x="9777693" y="269211"/>
            <a:chExt cx="310501" cy="372687"/>
          </a:xfrm>
        </p:grpSpPr>
        <p:pic>
          <p:nvPicPr>
            <p:cNvPr id="123" name="Immagine 122">
              <a:extLst>
                <a:ext uri="{FF2B5EF4-FFF2-40B4-BE49-F238E27FC236}">
                  <a16:creationId xmlns:a16="http://schemas.microsoft.com/office/drawing/2014/main" id="{1D6C61DC-CA49-434D-93E9-D149C61441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77693" y="390341"/>
              <a:ext cx="150934" cy="251557"/>
            </a:xfrm>
            <a:prstGeom prst="rect">
              <a:avLst/>
            </a:prstGeom>
          </p:spPr>
        </p:pic>
        <p:cxnSp>
          <p:nvCxnSpPr>
            <p:cNvPr id="124" name="Connettore diritto 123">
              <a:extLst>
                <a:ext uri="{FF2B5EF4-FFF2-40B4-BE49-F238E27FC236}">
                  <a16:creationId xmlns:a16="http://schemas.microsoft.com/office/drawing/2014/main" id="{16C075BA-DF7F-4AC2-8A31-A1C54C7EDA3C}"/>
                </a:ext>
              </a:extLst>
            </p:cNvPr>
            <p:cNvCxnSpPr>
              <a:cxnSpLocks/>
            </p:cNvCxnSpPr>
            <p:nvPr/>
          </p:nvCxnSpPr>
          <p:spPr>
            <a:xfrm>
              <a:off x="9853160" y="291436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7" name="CasellaDiTesto 126">
              <a:extLst>
                <a:ext uri="{FF2B5EF4-FFF2-40B4-BE49-F238E27FC236}">
                  <a16:creationId xmlns:a16="http://schemas.microsoft.com/office/drawing/2014/main" id="{8548228A-3C53-4F3E-992A-7E2F32547115}"/>
                </a:ext>
              </a:extLst>
            </p:cNvPr>
            <p:cNvSpPr txBox="1"/>
            <p:nvPr/>
          </p:nvSpPr>
          <p:spPr>
            <a:xfrm>
              <a:off x="9845820" y="269211"/>
              <a:ext cx="242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dirty="0"/>
                <a:t>.</a:t>
              </a:r>
            </a:p>
          </p:txBody>
        </p:sp>
      </p:grpSp>
      <p:grpSp>
        <p:nvGrpSpPr>
          <p:cNvPr id="130" name="Gruppo 129">
            <a:extLst>
              <a:ext uri="{FF2B5EF4-FFF2-40B4-BE49-F238E27FC236}">
                <a16:creationId xmlns:a16="http://schemas.microsoft.com/office/drawing/2014/main" id="{52A17628-5A2F-4085-97AC-510F79BDE162}"/>
              </a:ext>
            </a:extLst>
          </p:cNvPr>
          <p:cNvGrpSpPr/>
          <p:nvPr/>
        </p:nvGrpSpPr>
        <p:grpSpPr>
          <a:xfrm>
            <a:off x="5486184" y="3990064"/>
            <a:ext cx="150934" cy="350462"/>
            <a:chOff x="3590713" y="529967"/>
            <a:chExt cx="150934" cy="350462"/>
          </a:xfrm>
        </p:grpSpPr>
        <p:pic>
          <p:nvPicPr>
            <p:cNvPr id="131" name="Immagine 130">
              <a:extLst>
                <a:ext uri="{FF2B5EF4-FFF2-40B4-BE49-F238E27FC236}">
                  <a16:creationId xmlns:a16="http://schemas.microsoft.com/office/drawing/2014/main" id="{4DB6E66F-E9E8-4E23-AE43-452F5D366B1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32" name="Connettore diritto 131">
              <a:extLst>
                <a:ext uri="{FF2B5EF4-FFF2-40B4-BE49-F238E27FC236}">
                  <a16:creationId xmlns:a16="http://schemas.microsoft.com/office/drawing/2014/main" id="{0E26E631-5ABF-48F6-B549-0664EA475591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3" name="Gruppo 132">
            <a:extLst>
              <a:ext uri="{FF2B5EF4-FFF2-40B4-BE49-F238E27FC236}">
                <a16:creationId xmlns:a16="http://schemas.microsoft.com/office/drawing/2014/main" id="{3102D952-B9AF-49F8-B45D-757A61A1D07C}"/>
              </a:ext>
            </a:extLst>
          </p:cNvPr>
          <p:cNvGrpSpPr/>
          <p:nvPr/>
        </p:nvGrpSpPr>
        <p:grpSpPr>
          <a:xfrm>
            <a:off x="5712585" y="3990064"/>
            <a:ext cx="150934" cy="350462"/>
            <a:chOff x="3590713" y="529967"/>
            <a:chExt cx="150934" cy="350462"/>
          </a:xfrm>
        </p:grpSpPr>
        <p:pic>
          <p:nvPicPr>
            <p:cNvPr id="134" name="Immagine 133">
              <a:extLst>
                <a:ext uri="{FF2B5EF4-FFF2-40B4-BE49-F238E27FC236}">
                  <a16:creationId xmlns:a16="http://schemas.microsoft.com/office/drawing/2014/main" id="{DBE0E001-CFD1-4643-B043-017C980B1DB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35" name="Connettore diritto 134">
              <a:extLst>
                <a:ext uri="{FF2B5EF4-FFF2-40B4-BE49-F238E27FC236}">
                  <a16:creationId xmlns:a16="http://schemas.microsoft.com/office/drawing/2014/main" id="{0B106BBC-3F30-4F76-9851-00671E440CED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36" name="Immagine 135">
            <a:extLst>
              <a:ext uri="{FF2B5EF4-FFF2-40B4-BE49-F238E27FC236}">
                <a16:creationId xmlns:a16="http://schemas.microsoft.com/office/drawing/2014/main" id="{B8DC8F64-93D9-4FB9-AB85-76F7EB22F2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2951" y="4393932"/>
            <a:ext cx="150934" cy="251557"/>
          </a:xfrm>
          <a:prstGeom prst="rect">
            <a:avLst/>
          </a:prstGeom>
        </p:spPr>
      </p:pic>
      <p:pic>
        <p:nvPicPr>
          <p:cNvPr id="137" name="Immagine 136">
            <a:extLst>
              <a:ext uri="{FF2B5EF4-FFF2-40B4-BE49-F238E27FC236}">
                <a16:creationId xmlns:a16="http://schemas.microsoft.com/office/drawing/2014/main" id="{0F99097D-246B-4DF1-9207-1868617E6C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451" y="4393932"/>
            <a:ext cx="150934" cy="251557"/>
          </a:xfrm>
          <a:prstGeom prst="rect">
            <a:avLst/>
          </a:prstGeom>
        </p:spPr>
      </p:pic>
      <p:grpSp>
        <p:nvGrpSpPr>
          <p:cNvPr id="138" name="Gruppo 137">
            <a:extLst>
              <a:ext uri="{FF2B5EF4-FFF2-40B4-BE49-F238E27FC236}">
                <a16:creationId xmlns:a16="http://schemas.microsoft.com/office/drawing/2014/main" id="{8C1BBED0-3446-430F-8714-5F60E2C3C449}"/>
              </a:ext>
            </a:extLst>
          </p:cNvPr>
          <p:cNvGrpSpPr/>
          <p:nvPr/>
        </p:nvGrpSpPr>
        <p:grpSpPr>
          <a:xfrm>
            <a:off x="7738945" y="4104880"/>
            <a:ext cx="150934" cy="350462"/>
            <a:chOff x="3590713" y="529967"/>
            <a:chExt cx="150934" cy="350462"/>
          </a:xfrm>
        </p:grpSpPr>
        <p:pic>
          <p:nvPicPr>
            <p:cNvPr id="139" name="Immagine 138">
              <a:extLst>
                <a:ext uri="{FF2B5EF4-FFF2-40B4-BE49-F238E27FC236}">
                  <a16:creationId xmlns:a16="http://schemas.microsoft.com/office/drawing/2014/main" id="{895EFEB1-76C3-45F9-8C4A-9B1A4EAFE7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40" name="Connettore diritto 139">
              <a:extLst>
                <a:ext uri="{FF2B5EF4-FFF2-40B4-BE49-F238E27FC236}">
                  <a16:creationId xmlns:a16="http://schemas.microsoft.com/office/drawing/2014/main" id="{06B61600-80ED-4024-83F2-EA8C659EF9B1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1" name="Gruppo 140">
            <a:extLst>
              <a:ext uri="{FF2B5EF4-FFF2-40B4-BE49-F238E27FC236}">
                <a16:creationId xmlns:a16="http://schemas.microsoft.com/office/drawing/2014/main" id="{D48DF6B8-C23A-4CA3-B797-32FF7B5A9726}"/>
              </a:ext>
            </a:extLst>
          </p:cNvPr>
          <p:cNvGrpSpPr/>
          <p:nvPr/>
        </p:nvGrpSpPr>
        <p:grpSpPr>
          <a:xfrm>
            <a:off x="7518826" y="4104880"/>
            <a:ext cx="150934" cy="350462"/>
            <a:chOff x="3590713" y="529967"/>
            <a:chExt cx="150934" cy="350462"/>
          </a:xfrm>
        </p:grpSpPr>
        <p:pic>
          <p:nvPicPr>
            <p:cNvPr id="142" name="Immagine 141">
              <a:extLst>
                <a:ext uri="{FF2B5EF4-FFF2-40B4-BE49-F238E27FC236}">
                  <a16:creationId xmlns:a16="http://schemas.microsoft.com/office/drawing/2014/main" id="{EACD76EE-BA44-4A12-AB63-BFA2821828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43" name="Connettore diritto 142">
              <a:extLst>
                <a:ext uri="{FF2B5EF4-FFF2-40B4-BE49-F238E27FC236}">
                  <a16:creationId xmlns:a16="http://schemas.microsoft.com/office/drawing/2014/main" id="{2C7E1D60-78CF-4367-94F8-790AF3188883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4" name="Gruppo 143">
            <a:extLst>
              <a:ext uri="{FF2B5EF4-FFF2-40B4-BE49-F238E27FC236}">
                <a16:creationId xmlns:a16="http://schemas.microsoft.com/office/drawing/2014/main" id="{65D0FCE6-488B-44D5-94EE-493675B2236D}"/>
              </a:ext>
            </a:extLst>
          </p:cNvPr>
          <p:cNvGrpSpPr/>
          <p:nvPr/>
        </p:nvGrpSpPr>
        <p:grpSpPr>
          <a:xfrm>
            <a:off x="7031804" y="3990064"/>
            <a:ext cx="150934" cy="350462"/>
            <a:chOff x="3590713" y="529967"/>
            <a:chExt cx="150934" cy="350462"/>
          </a:xfrm>
        </p:grpSpPr>
        <p:pic>
          <p:nvPicPr>
            <p:cNvPr id="145" name="Immagine 144">
              <a:extLst>
                <a:ext uri="{FF2B5EF4-FFF2-40B4-BE49-F238E27FC236}">
                  <a16:creationId xmlns:a16="http://schemas.microsoft.com/office/drawing/2014/main" id="{37D0BD47-FE18-41C3-915A-52341A9B4E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46" name="Connettore diritto 145">
              <a:extLst>
                <a:ext uri="{FF2B5EF4-FFF2-40B4-BE49-F238E27FC236}">
                  <a16:creationId xmlns:a16="http://schemas.microsoft.com/office/drawing/2014/main" id="{E775C49C-9610-4025-A2D1-4A9465D39B8D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7" name="Gruppo 146">
            <a:extLst>
              <a:ext uri="{FF2B5EF4-FFF2-40B4-BE49-F238E27FC236}">
                <a16:creationId xmlns:a16="http://schemas.microsoft.com/office/drawing/2014/main" id="{8B199771-CB29-41EB-AE1B-6FBB3ED04FC5}"/>
              </a:ext>
            </a:extLst>
          </p:cNvPr>
          <p:cNvGrpSpPr/>
          <p:nvPr/>
        </p:nvGrpSpPr>
        <p:grpSpPr>
          <a:xfrm>
            <a:off x="7251923" y="3940960"/>
            <a:ext cx="150934" cy="350462"/>
            <a:chOff x="3590713" y="529967"/>
            <a:chExt cx="150934" cy="350462"/>
          </a:xfrm>
        </p:grpSpPr>
        <p:pic>
          <p:nvPicPr>
            <p:cNvPr id="148" name="Immagine 147">
              <a:extLst>
                <a:ext uri="{FF2B5EF4-FFF2-40B4-BE49-F238E27FC236}">
                  <a16:creationId xmlns:a16="http://schemas.microsoft.com/office/drawing/2014/main" id="{C4959D77-D7FE-4546-AB23-727205B1C6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49" name="Connettore diritto 148">
              <a:extLst>
                <a:ext uri="{FF2B5EF4-FFF2-40B4-BE49-F238E27FC236}">
                  <a16:creationId xmlns:a16="http://schemas.microsoft.com/office/drawing/2014/main" id="{449E8B50-DF6E-43B1-99AF-371A0EC46129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0" name="Gruppo 149">
            <a:extLst>
              <a:ext uri="{FF2B5EF4-FFF2-40B4-BE49-F238E27FC236}">
                <a16:creationId xmlns:a16="http://schemas.microsoft.com/office/drawing/2014/main" id="{7C367EC3-E287-4C92-9A3A-5A8DF38EDC7D}"/>
              </a:ext>
            </a:extLst>
          </p:cNvPr>
          <p:cNvGrpSpPr/>
          <p:nvPr/>
        </p:nvGrpSpPr>
        <p:grpSpPr>
          <a:xfrm>
            <a:off x="5490158" y="2314570"/>
            <a:ext cx="150934" cy="350462"/>
            <a:chOff x="3590713" y="529967"/>
            <a:chExt cx="150934" cy="350462"/>
          </a:xfrm>
        </p:grpSpPr>
        <p:pic>
          <p:nvPicPr>
            <p:cNvPr id="151" name="Immagine 150">
              <a:extLst>
                <a:ext uri="{FF2B5EF4-FFF2-40B4-BE49-F238E27FC236}">
                  <a16:creationId xmlns:a16="http://schemas.microsoft.com/office/drawing/2014/main" id="{BDAE56B2-ED25-4BF1-8225-2903BF1BF5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52" name="Connettore diritto 151">
              <a:extLst>
                <a:ext uri="{FF2B5EF4-FFF2-40B4-BE49-F238E27FC236}">
                  <a16:creationId xmlns:a16="http://schemas.microsoft.com/office/drawing/2014/main" id="{72DEB1E0-7773-42F6-9B15-A55E9FA13F23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3" name="Gruppo 152">
            <a:extLst>
              <a:ext uri="{FF2B5EF4-FFF2-40B4-BE49-F238E27FC236}">
                <a16:creationId xmlns:a16="http://schemas.microsoft.com/office/drawing/2014/main" id="{BF628009-83BD-480E-A039-7F618E68B481}"/>
              </a:ext>
            </a:extLst>
          </p:cNvPr>
          <p:cNvGrpSpPr/>
          <p:nvPr/>
        </p:nvGrpSpPr>
        <p:grpSpPr>
          <a:xfrm>
            <a:off x="5716559" y="2314570"/>
            <a:ext cx="150934" cy="350462"/>
            <a:chOff x="3590713" y="529967"/>
            <a:chExt cx="150934" cy="350462"/>
          </a:xfrm>
        </p:grpSpPr>
        <p:pic>
          <p:nvPicPr>
            <p:cNvPr id="154" name="Immagine 153">
              <a:extLst>
                <a:ext uri="{FF2B5EF4-FFF2-40B4-BE49-F238E27FC236}">
                  <a16:creationId xmlns:a16="http://schemas.microsoft.com/office/drawing/2014/main" id="{46A6C9A4-142F-4A45-BAA1-A4115D2D4E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55" name="Connettore diritto 154">
              <a:extLst>
                <a:ext uri="{FF2B5EF4-FFF2-40B4-BE49-F238E27FC236}">
                  <a16:creationId xmlns:a16="http://schemas.microsoft.com/office/drawing/2014/main" id="{CE6EBB79-9C5D-43A6-8821-4D8EE5489994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56" name="Immagine 155">
            <a:extLst>
              <a:ext uri="{FF2B5EF4-FFF2-40B4-BE49-F238E27FC236}">
                <a16:creationId xmlns:a16="http://schemas.microsoft.com/office/drawing/2014/main" id="{5B9800C4-3E2D-4300-87FE-BE183B5754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4464" y="2405602"/>
            <a:ext cx="150934" cy="251557"/>
          </a:xfrm>
          <a:prstGeom prst="rect">
            <a:avLst/>
          </a:prstGeom>
        </p:spPr>
      </p:pic>
      <p:pic>
        <p:nvPicPr>
          <p:cNvPr id="157" name="Immagine 156">
            <a:extLst>
              <a:ext uri="{FF2B5EF4-FFF2-40B4-BE49-F238E27FC236}">
                <a16:creationId xmlns:a16="http://schemas.microsoft.com/office/drawing/2014/main" id="{DDD0A6B8-5A4F-45F5-9EFA-C329F1D634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2951" y="2539253"/>
            <a:ext cx="150934" cy="251557"/>
          </a:xfrm>
          <a:prstGeom prst="rect">
            <a:avLst/>
          </a:prstGeom>
        </p:spPr>
      </p:pic>
      <p:pic>
        <p:nvPicPr>
          <p:cNvPr id="158" name="Immagine 157">
            <a:extLst>
              <a:ext uri="{FF2B5EF4-FFF2-40B4-BE49-F238E27FC236}">
                <a16:creationId xmlns:a16="http://schemas.microsoft.com/office/drawing/2014/main" id="{8E32029F-9401-4F36-9CF8-BD9199D6C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0451" y="2539253"/>
            <a:ext cx="150934" cy="251557"/>
          </a:xfrm>
          <a:prstGeom prst="rect">
            <a:avLst/>
          </a:prstGeom>
        </p:spPr>
      </p:pic>
      <p:grpSp>
        <p:nvGrpSpPr>
          <p:cNvPr id="159" name="Gruppo 158">
            <a:extLst>
              <a:ext uri="{FF2B5EF4-FFF2-40B4-BE49-F238E27FC236}">
                <a16:creationId xmlns:a16="http://schemas.microsoft.com/office/drawing/2014/main" id="{445BCFFF-56E7-4B5D-A703-9F669D64D65C}"/>
              </a:ext>
            </a:extLst>
          </p:cNvPr>
          <p:cNvGrpSpPr/>
          <p:nvPr/>
        </p:nvGrpSpPr>
        <p:grpSpPr>
          <a:xfrm>
            <a:off x="7738945" y="2442222"/>
            <a:ext cx="150934" cy="350462"/>
            <a:chOff x="3590713" y="529967"/>
            <a:chExt cx="150934" cy="350462"/>
          </a:xfrm>
        </p:grpSpPr>
        <p:pic>
          <p:nvPicPr>
            <p:cNvPr id="160" name="Immagine 159">
              <a:extLst>
                <a:ext uri="{FF2B5EF4-FFF2-40B4-BE49-F238E27FC236}">
                  <a16:creationId xmlns:a16="http://schemas.microsoft.com/office/drawing/2014/main" id="{E916EAE1-27D0-4AC8-A20E-512D5F2D7B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61" name="Connettore diritto 160">
              <a:extLst>
                <a:ext uri="{FF2B5EF4-FFF2-40B4-BE49-F238E27FC236}">
                  <a16:creationId xmlns:a16="http://schemas.microsoft.com/office/drawing/2014/main" id="{D6B720CF-5022-4A2F-B03C-FD4640AAEDFC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2" name="Gruppo 161">
            <a:extLst>
              <a:ext uri="{FF2B5EF4-FFF2-40B4-BE49-F238E27FC236}">
                <a16:creationId xmlns:a16="http://schemas.microsoft.com/office/drawing/2014/main" id="{A27E468B-92BE-4D2D-B663-167FA8A3DF6F}"/>
              </a:ext>
            </a:extLst>
          </p:cNvPr>
          <p:cNvGrpSpPr/>
          <p:nvPr/>
        </p:nvGrpSpPr>
        <p:grpSpPr>
          <a:xfrm>
            <a:off x="7518826" y="2442222"/>
            <a:ext cx="150934" cy="350462"/>
            <a:chOff x="3590713" y="529967"/>
            <a:chExt cx="150934" cy="350462"/>
          </a:xfrm>
        </p:grpSpPr>
        <p:pic>
          <p:nvPicPr>
            <p:cNvPr id="163" name="Immagine 162">
              <a:extLst>
                <a:ext uri="{FF2B5EF4-FFF2-40B4-BE49-F238E27FC236}">
                  <a16:creationId xmlns:a16="http://schemas.microsoft.com/office/drawing/2014/main" id="{CD1CC658-1A2B-45B0-B493-F12BE28D7E4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64" name="Connettore diritto 163">
              <a:extLst>
                <a:ext uri="{FF2B5EF4-FFF2-40B4-BE49-F238E27FC236}">
                  <a16:creationId xmlns:a16="http://schemas.microsoft.com/office/drawing/2014/main" id="{4FE235F3-C9E4-4825-99DB-EC27233C6C1F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5" name="Gruppo 164">
            <a:extLst>
              <a:ext uri="{FF2B5EF4-FFF2-40B4-BE49-F238E27FC236}">
                <a16:creationId xmlns:a16="http://schemas.microsoft.com/office/drawing/2014/main" id="{12160981-04C9-4972-8523-B663E6E6268D}"/>
              </a:ext>
            </a:extLst>
          </p:cNvPr>
          <p:cNvGrpSpPr/>
          <p:nvPr/>
        </p:nvGrpSpPr>
        <p:grpSpPr>
          <a:xfrm>
            <a:off x="7223711" y="2446286"/>
            <a:ext cx="150934" cy="350462"/>
            <a:chOff x="3590713" y="529967"/>
            <a:chExt cx="150934" cy="350462"/>
          </a:xfrm>
        </p:grpSpPr>
        <p:pic>
          <p:nvPicPr>
            <p:cNvPr id="166" name="Immagine 165">
              <a:extLst>
                <a:ext uri="{FF2B5EF4-FFF2-40B4-BE49-F238E27FC236}">
                  <a16:creationId xmlns:a16="http://schemas.microsoft.com/office/drawing/2014/main" id="{7F9E5AB5-D383-4B72-B875-B31CBCA075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67" name="Connettore diritto 166">
              <a:extLst>
                <a:ext uri="{FF2B5EF4-FFF2-40B4-BE49-F238E27FC236}">
                  <a16:creationId xmlns:a16="http://schemas.microsoft.com/office/drawing/2014/main" id="{D26973BE-36B1-403E-A391-8F1680F57593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8" name="Gruppo 167">
            <a:extLst>
              <a:ext uri="{FF2B5EF4-FFF2-40B4-BE49-F238E27FC236}">
                <a16:creationId xmlns:a16="http://schemas.microsoft.com/office/drawing/2014/main" id="{6171A0C8-11E5-403F-8953-A64C820C11C2}"/>
              </a:ext>
            </a:extLst>
          </p:cNvPr>
          <p:cNvGrpSpPr/>
          <p:nvPr/>
        </p:nvGrpSpPr>
        <p:grpSpPr>
          <a:xfrm>
            <a:off x="6997241" y="2317451"/>
            <a:ext cx="150934" cy="350462"/>
            <a:chOff x="3590713" y="529967"/>
            <a:chExt cx="150934" cy="350462"/>
          </a:xfrm>
        </p:grpSpPr>
        <p:pic>
          <p:nvPicPr>
            <p:cNvPr id="169" name="Immagine 168">
              <a:extLst>
                <a:ext uri="{FF2B5EF4-FFF2-40B4-BE49-F238E27FC236}">
                  <a16:creationId xmlns:a16="http://schemas.microsoft.com/office/drawing/2014/main" id="{226C9D89-6EF9-4F36-8441-0EF019D9C5C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70" name="Connettore diritto 169">
              <a:extLst>
                <a:ext uri="{FF2B5EF4-FFF2-40B4-BE49-F238E27FC236}">
                  <a16:creationId xmlns:a16="http://schemas.microsoft.com/office/drawing/2014/main" id="{EFDA9AF3-461E-4EBB-AD7B-9F27AFAFDDCA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A65AC835-2928-44F5-B48E-340C7C809322}"/>
              </a:ext>
            </a:extLst>
          </p:cNvPr>
          <p:cNvSpPr txBox="1"/>
          <p:nvPr/>
        </p:nvSpPr>
        <p:spPr>
          <a:xfrm>
            <a:off x="5431061" y="492909"/>
            <a:ext cx="3222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1                    2                    3               4</a:t>
            </a:r>
          </a:p>
        </p:txBody>
      </p:sp>
      <p:grpSp>
        <p:nvGrpSpPr>
          <p:cNvPr id="172" name="Gruppo 171">
            <a:extLst>
              <a:ext uri="{FF2B5EF4-FFF2-40B4-BE49-F238E27FC236}">
                <a16:creationId xmlns:a16="http://schemas.microsoft.com/office/drawing/2014/main" id="{1B6DAC8F-8ABD-4B7D-B5BF-9309F61EEE33}"/>
              </a:ext>
            </a:extLst>
          </p:cNvPr>
          <p:cNvGrpSpPr/>
          <p:nvPr/>
        </p:nvGrpSpPr>
        <p:grpSpPr>
          <a:xfrm>
            <a:off x="5484415" y="1265056"/>
            <a:ext cx="150934" cy="350462"/>
            <a:chOff x="3590713" y="529967"/>
            <a:chExt cx="150934" cy="350462"/>
          </a:xfrm>
        </p:grpSpPr>
        <p:pic>
          <p:nvPicPr>
            <p:cNvPr id="173" name="Immagine 172">
              <a:extLst>
                <a:ext uri="{FF2B5EF4-FFF2-40B4-BE49-F238E27FC236}">
                  <a16:creationId xmlns:a16="http://schemas.microsoft.com/office/drawing/2014/main" id="{57603452-7920-413E-B1C9-052C529BD01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74" name="Connettore diritto 173">
              <a:extLst>
                <a:ext uri="{FF2B5EF4-FFF2-40B4-BE49-F238E27FC236}">
                  <a16:creationId xmlns:a16="http://schemas.microsoft.com/office/drawing/2014/main" id="{A38B0283-A63F-472D-8C65-9BBEC0DEB413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5" name="Gruppo 174">
            <a:extLst>
              <a:ext uri="{FF2B5EF4-FFF2-40B4-BE49-F238E27FC236}">
                <a16:creationId xmlns:a16="http://schemas.microsoft.com/office/drawing/2014/main" id="{D5A09182-98D2-4B13-8F8C-8C43F2750444}"/>
              </a:ext>
            </a:extLst>
          </p:cNvPr>
          <p:cNvGrpSpPr/>
          <p:nvPr/>
        </p:nvGrpSpPr>
        <p:grpSpPr>
          <a:xfrm>
            <a:off x="5710816" y="1265056"/>
            <a:ext cx="150934" cy="350462"/>
            <a:chOff x="3590713" y="529967"/>
            <a:chExt cx="150934" cy="350462"/>
          </a:xfrm>
        </p:grpSpPr>
        <p:pic>
          <p:nvPicPr>
            <p:cNvPr id="176" name="Immagine 175">
              <a:extLst>
                <a:ext uri="{FF2B5EF4-FFF2-40B4-BE49-F238E27FC236}">
                  <a16:creationId xmlns:a16="http://schemas.microsoft.com/office/drawing/2014/main" id="{1C1CD5C4-C6C1-4DC3-B4F7-AD3305A4D6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77" name="Connettore diritto 176">
              <a:extLst>
                <a:ext uri="{FF2B5EF4-FFF2-40B4-BE49-F238E27FC236}">
                  <a16:creationId xmlns:a16="http://schemas.microsoft.com/office/drawing/2014/main" id="{8E6973F9-CB66-40A7-85F8-3A1837B8BADC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78" name="Immagine 177">
            <a:extLst>
              <a:ext uri="{FF2B5EF4-FFF2-40B4-BE49-F238E27FC236}">
                <a16:creationId xmlns:a16="http://schemas.microsoft.com/office/drawing/2014/main" id="{CDA6D352-22FF-4EC4-872F-1E7D1C4BC0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849" y="1356734"/>
            <a:ext cx="150934" cy="251557"/>
          </a:xfrm>
          <a:prstGeom prst="rect">
            <a:avLst/>
          </a:prstGeom>
        </p:spPr>
      </p:pic>
      <p:grpSp>
        <p:nvGrpSpPr>
          <p:cNvPr id="179" name="Gruppo 178">
            <a:extLst>
              <a:ext uri="{FF2B5EF4-FFF2-40B4-BE49-F238E27FC236}">
                <a16:creationId xmlns:a16="http://schemas.microsoft.com/office/drawing/2014/main" id="{AD2F0F6F-FCB2-4389-96BB-502F5A52913D}"/>
              </a:ext>
            </a:extLst>
          </p:cNvPr>
          <p:cNvGrpSpPr/>
          <p:nvPr/>
        </p:nvGrpSpPr>
        <p:grpSpPr>
          <a:xfrm>
            <a:off x="7753905" y="1350285"/>
            <a:ext cx="150934" cy="350462"/>
            <a:chOff x="3590713" y="529967"/>
            <a:chExt cx="150934" cy="350462"/>
          </a:xfrm>
        </p:grpSpPr>
        <p:pic>
          <p:nvPicPr>
            <p:cNvPr id="180" name="Immagine 179">
              <a:extLst>
                <a:ext uri="{FF2B5EF4-FFF2-40B4-BE49-F238E27FC236}">
                  <a16:creationId xmlns:a16="http://schemas.microsoft.com/office/drawing/2014/main" id="{9C42A2CD-35CE-4632-B115-F636C8790C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81" name="Connettore diritto 180">
              <a:extLst>
                <a:ext uri="{FF2B5EF4-FFF2-40B4-BE49-F238E27FC236}">
                  <a16:creationId xmlns:a16="http://schemas.microsoft.com/office/drawing/2014/main" id="{D7782BC4-8D65-4AE4-A78A-7E704FEF6019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2" name="Gruppo 181">
            <a:extLst>
              <a:ext uri="{FF2B5EF4-FFF2-40B4-BE49-F238E27FC236}">
                <a16:creationId xmlns:a16="http://schemas.microsoft.com/office/drawing/2014/main" id="{94300677-7D86-4871-A272-0BADB707EF80}"/>
              </a:ext>
            </a:extLst>
          </p:cNvPr>
          <p:cNvGrpSpPr/>
          <p:nvPr/>
        </p:nvGrpSpPr>
        <p:grpSpPr>
          <a:xfrm>
            <a:off x="7516678" y="1316747"/>
            <a:ext cx="150934" cy="350462"/>
            <a:chOff x="3590713" y="529967"/>
            <a:chExt cx="150934" cy="350462"/>
          </a:xfrm>
        </p:grpSpPr>
        <p:pic>
          <p:nvPicPr>
            <p:cNvPr id="183" name="Immagine 182">
              <a:extLst>
                <a:ext uri="{FF2B5EF4-FFF2-40B4-BE49-F238E27FC236}">
                  <a16:creationId xmlns:a16="http://schemas.microsoft.com/office/drawing/2014/main" id="{05C1EE5C-EEF0-41B7-AD34-A45296ED4CF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84" name="Connettore diritto 183">
              <a:extLst>
                <a:ext uri="{FF2B5EF4-FFF2-40B4-BE49-F238E27FC236}">
                  <a16:creationId xmlns:a16="http://schemas.microsoft.com/office/drawing/2014/main" id="{9A988DD7-F71C-4F4B-821E-60BB1D403012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5" name="Gruppo 184">
            <a:extLst>
              <a:ext uri="{FF2B5EF4-FFF2-40B4-BE49-F238E27FC236}">
                <a16:creationId xmlns:a16="http://schemas.microsoft.com/office/drawing/2014/main" id="{CC704419-0224-499E-8EFF-3F0B838B2E14}"/>
              </a:ext>
            </a:extLst>
          </p:cNvPr>
          <p:cNvGrpSpPr/>
          <p:nvPr/>
        </p:nvGrpSpPr>
        <p:grpSpPr>
          <a:xfrm>
            <a:off x="7227777" y="1313486"/>
            <a:ext cx="150934" cy="350462"/>
            <a:chOff x="3590713" y="529967"/>
            <a:chExt cx="150934" cy="350462"/>
          </a:xfrm>
        </p:grpSpPr>
        <p:pic>
          <p:nvPicPr>
            <p:cNvPr id="186" name="Immagine 185">
              <a:extLst>
                <a:ext uri="{FF2B5EF4-FFF2-40B4-BE49-F238E27FC236}">
                  <a16:creationId xmlns:a16="http://schemas.microsoft.com/office/drawing/2014/main" id="{E52573DF-C30A-42A0-9A86-48240C2598F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87" name="Connettore diritto 186">
              <a:extLst>
                <a:ext uri="{FF2B5EF4-FFF2-40B4-BE49-F238E27FC236}">
                  <a16:creationId xmlns:a16="http://schemas.microsoft.com/office/drawing/2014/main" id="{119A84D0-D905-43B0-8382-6B12B6D1AC9C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8" name="Gruppo 187">
            <a:extLst>
              <a:ext uri="{FF2B5EF4-FFF2-40B4-BE49-F238E27FC236}">
                <a16:creationId xmlns:a16="http://schemas.microsoft.com/office/drawing/2014/main" id="{63CF6333-B798-4BBE-9838-55134C69EAA6}"/>
              </a:ext>
            </a:extLst>
          </p:cNvPr>
          <p:cNvGrpSpPr/>
          <p:nvPr/>
        </p:nvGrpSpPr>
        <p:grpSpPr>
          <a:xfrm>
            <a:off x="7001376" y="1257829"/>
            <a:ext cx="150934" cy="350462"/>
            <a:chOff x="3590713" y="529967"/>
            <a:chExt cx="150934" cy="350462"/>
          </a:xfrm>
        </p:grpSpPr>
        <p:pic>
          <p:nvPicPr>
            <p:cNvPr id="189" name="Immagine 188">
              <a:extLst>
                <a:ext uri="{FF2B5EF4-FFF2-40B4-BE49-F238E27FC236}">
                  <a16:creationId xmlns:a16="http://schemas.microsoft.com/office/drawing/2014/main" id="{3EA7A2DF-2DE3-46F6-89DF-EBA9FDD67B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90" name="Connettore diritto 189">
              <a:extLst>
                <a:ext uri="{FF2B5EF4-FFF2-40B4-BE49-F238E27FC236}">
                  <a16:creationId xmlns:a16="http://schemas.microsoft.com/office/drawing/2014/main" id="{493E4E25-C9B8-4CA8-9025-BA6578BD6B63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91" name="Immagine 190">
            <a:extLst>
              <a:ext uri="{FF2B5EF4-FFF2-40B4-BE49-F238E27FC236}">
                <a16:creationId xmlns:a16="http://schemas.microsoft.com/office/drawing/2014/main" id="{3342000F-436D-4C23-ADA9-52AAFBEC7E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723" y="1412391"/>
            <a:ext cx="150934" cy="251557"/>
          </a:xfrm>
          <a:prstGeom prst="rect">
            <a:avLst/>
          </a:prstGeom>
        </p:spPr>
      </p:pic>
      <p:pic>
        <p:nvPicPr>
          <p:cNvPr id="192" name="Immagine 191">
            <a:extLst>
              <a:ext uri="{FF2B5EF4-FFF2-40B4-BE49-F238E27FC236}">
                <a16:creationId xmlns:a16="http://schemas.microsoft.com/office/drawing/2014/main" id="{65521E3B-2C23-4DEE-B874-4F28A3D555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223" y="1412391"/>
            <a:ext cx="150934" cy="251557"/>
          </a:xfrm>
          <a:prstGeom prst="rect">
            <a:avLst/>
          </a:prstGeom>
        </p:spPr>
      </p:pic>
      <p:grpSp>
        <p:nvGrpSpPr>
          <p:cNvPr id="193" name="Gruppo 192">
            <a:extLst>
              <a:ext uri="{FF2B5EF4-FFF2-40B4-BE49-F238E27FC236}">
                <a16:creationId xmlns:a16="http://schemas.microsoft.com/office/drawing/2014/main" id="{342F9C04-48DF-4486-AECB-AFE8BFD7761B}"/>
              </a:ext>
            </a:extLst>
          </p:cNvPr>
          <p:cNvGrpSpPr/>
          <p:nvPr/>
        </p:nvGrpSpPr>
        <p:grpSpPr>
          <a:xfrm>
            <a:off x="5485547" y="3087301"/>
            <a:ext cx="150934" cy="350462"/>
            <a:chOff x="3590713" y="529967"/>
            <a:chExt cx="150934" cy="350462"/>
          </a:xfrm>
        </p:grpSpPr>
        <p:pic>
          <p:nvPicPr>
            <p:cNvPr id="194" name="Immagine 193">
              <a:extLst>
                <a:ext uri="{FF2B5EF4-FFF2-40B4-BE49-F238E27FC236}">
                  <a16:creationId xmlns:a16="http://schemas.microsoft.com/office/drawing/2014/main" id="{AFE51933-4ADF-494D-AC44-386D985AFEA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95" name="Connettore diritto 194">
              <a:extLst>
                <a:ext uri="{FF2B5EF4-FFF2-40B4-BE49-F238E27FC236}">
                  <a16:creationId xmlns:a16="http://schemas.microsoft.com/office/drawing/2014/main" id="{E21E955C-5798-4A67-AE21-102F6AE1720F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6" name="Gruppo 195">
            <a:extLst>
              <a:ext uri="{FF2B5EF4-FFF2-40B4-BE49-F238E27FC236}">
                <a16:creationId xmlns:a16="http://schemas.microsoft.com/office/drawing/2014/main" id="{A690780C-EB48-432F-B519-ACA4580272C7}"/>
              </a:ext>
            </a:extLst>
          </p:cNvPr>
          <p:cNvGrpSpPr/>
          <p:nvPr/>
        </p:nvGrpSpPr>
        <p:grpSpPr>
          <a:xfrm>
            <a:off x="5711948" y="3087301"/>
            <a:ext cx="150934" cy="350462"/>
            <a:chOff x="3590713" y="529967"/>
            <a:chExt cx="150934" cy="350462"/>
          </a:xfrm>
        </p:grpSpPr>
        <p:pic>
          <p:nvPicPr>
            <p:cNvPr id="197" name="Immagine 196">
              <a:extLst>
                <a:ext uri="{FF2B5EF4-FFF2-40B4-BE49-F238E27FC236}">
                  <a16:creationId xmlns:a16="http://schemas.microsoft.com/office/drawing/2014/main" id="{133CDA34-3CD2-4D8E-9F6B-662EA65412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198" name="Connettore diritto 197">
              <a:extLst>
                <a:ext uri="{FF2B5EF4-FFF2-40B4-BE49-F238E27FC236}">
                  <a16:creationId xmlns:a16="http://schemas.microsoft.com/office/drawing/2014/main" id="{4D821C3D-1DAA-4710-8654-8000AE27E47C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99" name="Immagine 198">
            <a:extLst>
              <a:ext uri="{FF2B5EF4-FFF2-40B4-BE49-F238E27FC236}">
                <a16:creationId xmlns:a16="http://schemas.microsoft.com/office/drawing/2014/main" id="{AA2A553F-3207-4191-B797-FC4FA07B12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981" y="3178979"/>
            <a:ext cx="150934" cy="251557"/>
          </a:xfrm>
          <a:prstGeom prst="rect">
            <a:avLst/>
          </a:prstGeom>
        </p:spPr>
      </p:pic>
      <p:grpSp>
        <p:nvGrpSpPr>
          <p:cNvPr id="200" name="Gruppo 199">
            <a:extLst>
              <a:ext uri="{FF2B5EF4-FFF2-40B4-BE49-F238E27FC236}">
                <a16:creationId xmlns:a16="http://schemas.microsoft.com/office/drawing/2014/main" id="{183FD451-F9D7-4646-9E5C-86B884A703B6}"/>
              </a:ext>
            </a:extLst>
          </p:cNvPr>
          <p:cNvGrpSpPr/>
          <p:nvPr/>
        </p:nvGrpSpPr>
        <p:grpSpPr>
          <a:xfrm>
            <a:off x="7755037" y="3183163"/>
            <a:ext cx="150934" cy="350462"/>
            <a:chOff x="3590713" y="529967"/>
            <a:chExt cx="150934" cy="350462"/>
          </a:xfrm>
        </p:grpSpPr>
        <p:pic>
          <p:nvPicPr>
            <p:cNvPr id="201" name="Immagine 200">
              <a:extLst>
                <a:ext uri="{FF2B5EF4-FFF2-40B4-BE49-F238E27FC236}">
                  <a16:creationId xmlns:a16="http://schemas.microsoft.com/office/drawing/2014/main" id="{870C1BAF-DE95-4829-8B72-0888498F63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202" name="Connettore diritto 201">
              <a:extLst>
                <a:ext uri="{FF2B5EF4-FFF2-40B4-BE49-F238E27FC236}">
                  <a16:creationId xmlns:a16="http://schemas.microsoft.com/office/drawing/2014/main" id="{3B039321-D36A-4224-A0BC-32F5747D1B9C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3" name="Gruppo 202">
            <a:extLst>
              <a:ext uri="{FF2B5EF4-FFF2-40B4-BE49-F238E27FC236}">
                <a16:creationId xmlns:a16="http://schemas.microsoft.com/office/drawing/2014/main" id="{8BCBFA75-CFC6-4620-9DA2-52B63F74B407}"/>
              </a:ext>
            </a:extLst>
          </p:cNvPr>
          <p:cNvGrpSpPr/>
          <p:nvPr/>
        </p:nvGrpSpPr>
        <p:grpSpPr>
          <a:xfrm>
            <a:off x="7517810" y="3181524"/>
            <a:ext cx="150934" cy="350462"/>
            <a:chOff x="3590713" y="529967"/>
            <a:chExt cx="150934" cy="350462"/>
          </a:xfrm>
        </p:grpSpPr>
        <p:pic>
          <p:nvPicPr>
            <p:cNvPr id="204" name="Immagine 203">
              <a:extLst>
                <a:ext uri="{FF2B5EF4-FFF2-40B4-BE49-F238E27FC236}">
                  <a16:creationId xmlns:a16="http://schemas.microsoft.com/office/drawing/2014/main" id="{3F6C6F12-C7C8-4AD2-AB98-819B0D0C79E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205" name="Connettore diritto 204">
              <a:extLst>
                <a:ext uri="{FF2B5EF4-FFF2-40B4-BE49-F238E27FC236}">
                  <a16:creationId xmlns:a16="http://schemas.microsoft.com/office/drawing/2014/main" id="{15B12A08-744C-4C8D-851E-9D4C9C5883D5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6" name="Gruppo 205">
            <a:extLst>
              <a:ext uri="{FF2B5EF4-FFF2-40B4-BE49-F238E27FC236}">
                <a16:creationId xmlns:a16="http://schemas.microsoft.com/office/drawing/2014/main" id="{64FAAEF5-0E68-4E73-9C75-9D4E1818B1D3}"/>
              </a:ext>
            </a:extLst>
          </p:cNvPr>
          <p:cNvGrpSpPr/>
          <p:nvPr/>
        </p:nvGrpSpPr>
        <p:grpSpPr>
          <a:xfrm>
            <a:off x="7228909" y="3135731"/>
            <a:ext cx="150934" cy="350462"/>
            <a:chOff x="3590713" y="529967"/>
            <a:chExt cx="150934" cy="350462"/>
          </a:xfrm>
        </p:grpSpPr>
        <p:pic>
          <p:nvPicPr>
            <p:cNvPr id="207" name="Immagine 206">
              <a:extLst>
                <a:ext uri="{FF2B5EF4-FFF2-40B4-BE49-F238E27FC236}">
                  <a16:creationId xmlns:a16="http://schemas.microsoft.com/office/drawing/2014/main" id="{455F9A33-C337-4697-9421-24146FCB8F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208" name="Connettore diritto 207">
              <a:extLst>
                <a:ext uri="{FF2B5EF4-FFF2-40B4-BE49-F238E27FC236}">
                  <a16:creationId xmlns:a16="http://schemas.microsoft.com/office/drawing/2014/main" id="{B6EEC5AC-2AEF-447A-BB96-323CB319D702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9" name="Gruppo 208">
            <a:extLst>
              <a:ext uri="{FF2B5EF4-FFF2-40B4-BE49-F238E27FC236}">
                <a16:creationId xmlns:a16="http://schemas.microsoft.com/office/drawing/2014/main" id="{C025F7D8-1571-4D58-89FE-F5F833153044}"/>
              </a:ext>
            </a:extLst>
          </p:cNvPr>
          <p:cNvGrpSpPr/>
          <p:nvPr/>
        </p:nvGrpSpPr>
        <p:grpSpPr>
          <a:xfrm>
            <a:off x="7002508" y="3080074"/>
            <a:ext cx="150934" cy="350462"/>
            <a:chOff x="3590713" y="529967"/>
            <a:chExt cx="150934" cy="350462"/>
          </a:xfrm>
        </p:grpSpPr>
        <p:pic>
          <p:nvPicPr>
            <p:cNvPr id="210" name="Immagine 209">
              <a:extLst>
                <a:ext uri="{FF2B5EF4-FFF2-40B4-BE49-F238E27FC236}">
                  <a16:creationId xmlns:a16="http://schemas.microsoft.com/office/drawing/2014/main" id="{6BBA6D6F-D45F-402F-A6EF-D0F308877A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0713" y="628872"/>
              <a:ext cx="150934" cy="251557"/>
            </a:xfrm>
            <a:prstGeom prst="rect">
              <a:avLst/>
            </a:prstGeom>
          </p:spPr>
        </p:pic>
        <p:cxnSp>
          <p:nvCxnSpPr>
            <p:cNvPr id="211" name="Connettore diritto 210">
              <a:extLst>
                <a:ext uri="{FF2B5EF4-FFF2-40B4-BE49-F238E27FC236}">
                  <a16:creationId xmlns:a16="http://schemas.microsoft.com/office/drawing/2014/main" id="{723CC52A-CDDE-40F2-A1E9-EECED160C9E9}"/>
                </a:ext>
              </a:extLst>
            </p:cNvPr>
            <p:cNvCxnSpPr>
              <a:cxnSpLocks/>
            </p:cNvCxnSpPr>
            <p:nvPr/>
          </p:nvCxnSpPr>
          <p:spPr>
            <a:xfrm>
              <a:off x="3666180" y="529967"/>
              <a:ext cx="0" cy="197810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12" name="Immagine 211">
            <a:extLst>
              <a:ext uri="{FF2B5EF4-FFF2-40B4-BE49-F238E27FC236}">
                <a16:creationId xmlns:a16="http://schemas.microsoft.com/office/drawing/2014/main" id="{1BDA825C-D646-4CE2-845A-074A37C844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855" y="3330333"/>
            <a:ext cx="150934" cy="251557"/>
          </a:xfrm>
          <a:prstGeom prst="rect">
            <a:avLst/>
          </a:prstGeom>
        </p:spPr>
      </p:pic>
      <p:pic>
        <p:nvPicPr>
          <p:cNvPr id="213" name="Immagine 212">
            <a:extLst>
              <a:ext uri="{FF2B5EF4-FFF2-40B4-BE49-F238E27FC236}">
                <a16:creationId xmlns:a16="http://schemas.microsoft.com/office/drawing/2014/main" id="{2F6191D7-A65E-4569-8E65-FB90E12D6C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5355" y="3330333"/>
            <a:ext cx="150934" cy="251557"/>
          </a:xfrm>
          <a:prstGeom prst="rect">
            <a:avLst/>
          </a:prstGeom>
        </p:spPr>
      </p:pic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CFCE352F-C1FF-4088-A82A-658452782EF8}"/>
              </a:ext>
            </a:extLst>
          </p:cNvPr>
          <p:cNvCxnSpPr>
            <a:cxnSpLocks/>
          </p:cNvCxnSpPr>
          <p:nvPr/>
        </p:nvCxnSpPr>
        <p:spPr>
          <a:xfrm>
            <a:off x="5209953" y="1257829"/>
            <a:ext cx="0" cy="32778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8AD65B38-1A74-4B12-A39B-16253B7309ED}"/>
              </a:ext>
            </a:extLst>
          </p:cNvPr>
          <p:cNvCxnSpPr>
            <a:cxnSpLocks/>
          </p:cNvCxnSpPr>
          <p:nvPr/>
        </p:nvCxnSpPr>
        <p:spPr>
          <a:xfrm>
            <a:off x="3497990" y="1757537"/>
            <a:ext cx="0" cy="43277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91878909-36DA-4B2C-A9BF-199682740F2D}"/>
              </a:ext>
            </a:extLst>
          </p:cNvPr>
          <p:cNvCxnSpPr>
            <a:cxnSpLocks/>
          </p:cNvCxnSpPr>
          <p:nvPr/>
        </p:nvCxnSpPr>
        <p:spPr>
          <a:xfrm flipH="1">
            <a:off x="3128492" y="2698563"/>
            <a:ext cx="308332" cy="32560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1086C0AF-0F95-4FE5-92D6-7E8248458598}"/>
              </a:ext>
            </a:extLst>
          </p:cNvPr>
          <p:cNvCxnSpPr>
            <a:cxnSpLocks/>
          </p:cNvCxnSpPr>
          <p:nvPr/>
        </p:nvCxnSpPr>
        <p:spPr>
          <a:xfrm>
            <a:off x="3154496" y="3666275"/>
            <a:ext cx="268028" cy="38686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24AFA5B5-DA53-4CEE-8892-C2769EBD3281}"/>
              </a:ext>
            </a:extLst>
          </p:cNvPr>
          <p:cNvCxnSpPr/>
          <p:nvPr/>
        </p:nvCxnSpPr>
        <p:spPr>
          <a:xfrm>
            <a:off x="2884527" y="1757537"/>
            <a:ext cx="0" cy="43277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3AE0898A-57BE-4410-9310-24C87EE674FB}"/>
              </a:ext>
            </a:extLst>
          </p:cNvPr>
          <p:cNvCxnSpPr>
            <a:cxnSpLocks/>
          </p:cNvCxnSpPr>
          <p:nvPr/>
        </p:nvCxnSpPr>
        <p:spPr>
          <a:xfrm flipH="1">
            <a:off x="2544613" y="2753286"/>
            <a:ext cx="312609" cy="397987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355CA907-E195-4898-9EA9-3CF54AB92F3B}"/>
              </a:ext>
            </a:extLst>
          </p:cNvPr>
          <p:cNvCxnSpPr>
            <a:cxnSpLocks/>
          </p:cNvCxnSpPr>
          <p:nvPr/>
        </p:nvCxnSpPr>
        <p:spPr>
          <a:xfrm>
            <a:off x="2511345" y="3666275"/>
            <a:ext cx="280055" cy="422694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1" name="Rettangolo con angoli arrotondati 220">
            <a:extLst>
              <a:ext uri="{FF2B5EF4-FFF2-40B4-BE49-F238E27FC236}">
                <a16:creationId xmlns:a16="http://schemas.microsoft.com/office/drawing/2014/main" id="{AEED115A-2D81-4327-A99B-12160D8C1819}"/>
              </a:ext>
            </a:extLst>
          </p:cNvPr>
          <p:cNvSpPr/>
          <p:nvPr/>
        </p:nvSpPr>
        <p:spPr>
          <a:xfrm>
            <a:off x="6928819" y="1404904"/>
            <a:ext cx="501566" cy="300382"/>
          </a:xfrm>
          <a:prstGeom prst="round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2" name="Rettangolo con angoli arrotondati 221">
            <a:extLst>
              <a:ext uri="{FF2B5EF4-FFF2-40B4-BE49-F238E27FC236}">
                <a16:creationId xmlns:a16="http://schemas.microsoft.com/office/drawing/2014/main" id="{E4806AA3-482B-4964-B9D2-B5ABF6F4A435}"/>
              </a:ext>
            </a:extLst>
          </p:cNvPr>
          <p:cNvSpPr/>
          <p:nvPr/>
        </p:nvSpPr>
        <p:spPr>
          <a:xfrm>
            <a:off x="6940015" y="2461141"/>
            <a:ext cx="501566" cy="356993"/>
          </a:xfrm>
          <a:prstGeom prst="round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3" name="Rettangolo con angoli arrotondati 222">
            <a:extLst>
              <a:ext uri="{FF2B5EF4-FFF2-40B4-BE49-F238E27FC236}">
                <a16:creationId xmlns:a16="http://schemas.microsoft.com/office/drawing/2014/main" id="{457A8EAB-5800-4B32-B83F-29A9FBF2CF26}"/>
              </a:ext>
            </a:extLst>
          </p:cNvPr>
          <p:cNvSpPr/>
          <p:nvPr/>
        </p:nvSpPr>
        <p:spPr>
          <a:xfrm>
            <a:off x="6955770" y="3155251"/>
            <a:ext cx="501566" cy="356993"/>
          </a:xfrm>
          <a:prstGeom prst="round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4" name="Rettangolo con angoli arrotondati 223">
            <a:extLst>
              <a:ext uri="{FF2B5EF4-FFF2-40B4-BE49-F238E27FC236}">
                <a16:creationId xmlns:a16="http://schemas.microsoft.com/office/drawing/2014/main" id="{981BACC3-E0B8-483E-B92F-2AC44B2286A9}"/>
              </a:ext>
            </a:extLst>
          </p:cNvPr>
          <p:cNvSpPr/>
          <p:nvPr/>
        </p:nvSpPr>
        <p:spPr>
          <a:xfrm>
            <a:off x="6959276" y="4030510"/>
            <a:ext cx="501566" cy="356993"/>
          </a:xfrm>
          <a:prstGeom prst="round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5" name="Parentesi quadra chiusa 224">
            <a:extLst>
              <a:ext uri="{FF2B5EF4-FFF2-40B4-BE49-F238E27FC236}">
                <a16:creationId xmlns:a16="http://schemas.microsoft.com/office/drawing/2014/main" id="{25AA7B79-C0DE-48B2-AE3F-F4DE1B92B154}"/>
              </a:ext>
            </a:extLst>
          </p:cNvPr>
          <p:cNvSpPr/>
          <p:nvPr/>
        </p:nvSpPr>
        <p:spPr>
          <a:xfrm rot="5400000">
            <a:off x="4173277" y="5440380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6" name="Parentesi quadra chiusa 225">
            <a:extLst>
              <a:ext uri="{FF2B5EF4-FFF2-40B4-BE49-F238E27FC236}">
                <a16:creationId xmlns:a16="http://schemas.microsoft.com/office/drawing/2014/main" id="{95FFB94C-51BD-4067-AF5B-8B8B84ACCFB8}"/>
              </a:ext>
            </a:extLst>
          </p:cNvPr>
          <p:cNvSpPr/>
          <p:nvPr/>
        </p:nvSpPr>
        <p:spPr>
          <a:xfrm rot="5400000">
            <a:off x="3633670" y="5436808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7" name="Parentesi quadra chiusa 226">
            <a:extLst>
              <a:ext uri="{FF2B5EF4-FFF2-40B4-BE49-F238E27FC236}">
                <a16:creationId xmlns:a16="http://schemas.microsoft.com/office/drawing/2014/main" id="{6E654E42-22A3-4818-A1DC-54590FAA94D8}"/>
              </a:ext>
            </a:extLst>
          </p:cNvPr>
          <p:cNvSpPr/>
          <p:nvPr/>
        </p:nvSpPr>
        <p:spPr>
          <a:xfrm rot="5400000">
            <a:off x="6452188" y="5422435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8" name="Parentesi quadra chiusa 227">
            <a:extLst>
              <a:ext uri="{FF2B5EF4-FFF2-40B4-BE49-F238E27FC236}">
                <a16:creationId xmlns:a16="http://schemas.microsoft.com/office/drawing/2014/main" id="{18461BE3-EB7E-4816-9A2A-FB937C44E6E6}"/>
              </a:ext>
            </a:extLst>
          </p:cNvPr>
          <p:cNvSpPr/>
          <p:nvPr/>
        </p:nvSpPr>
        <p:spPr>
          <a:xfrm rot="5400000">
            <a:off x="7976188" y="5445865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0" name="Parentesi quadra chiusa 229">
            <a:extLst>
              <a:ext uri="{FF2B5EF4-FFF2-40B4-BE49-F238E27FC236}">
                <a16:creationId xmlns:a16="http://schemas.microsoft.com/office/drawing/2014/main" id="{24385C32-67C0-4A41-AB3C-A9544E119DB9}"/>
              </a:ext>
            </a:extLst>
          </p:cNvPr>
          <p:cNvSpPr/>
          <p:nvPr/>
        </p:nvSpPr>
        <p:spPr>
          <a:xfrm rot="5400000">
            <a:off x="6239534" y="5824007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1" name="Parentesi quadra chiusa 230">
            <a:extLst>
              <a:ext uri="{FF2B5EF4-FFF2-40B4-BE49-F238E27FC236}">
                <a16:creationId xmlns:a16="http://schemas.microsoft.com/office/drawing/2014/main" id="{535205C3-4782-4EA5-B173-F15A159D1B38}"/>
              </a:ext>
            </a:extLst>
          </p:cNvPr>
          <p:cNvSpPr/>
          <p:nvPr/>
        </p:nvSpPr>
        <p:spPr>
          <a:xfrm rot="5400000">
            <a:off x="3059632" y="5811772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2" name="CasellaDiTesto 231">
            <a:extLst>
              <a:ext uri="{FF2B5EF4-FFF2-40B4-BE49-F238E27FC236}">
                <a16:creationId xmlns:a16="http://schemas.microsoft.com/office/drawing/2014/main" id="{0FFAABC7-A021-4391-AA15-9F58682AEEF3}"/>
              </a:ext>
            </a:extLst>
          </p:cNvPr>
          <p:cNvSpPr txBox="1"/>
          <p:nvPr/>
        </p:nvSpPr>
        <p:spPr>
          <a:xfrm>
            <a:off x="1892155" y="490159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1             2                       3              4</a:t>
            </a:r>
          </a:p>
        </p:txBody>
      </p:sp>
    </p:spTree>
    <p:extLst>
      <p:ext uri="{BB962C8B-B14F-4D97-AF65-F5344CB8AC3E}">
        <p14:creationId xmlns:p14="http://schemas.microsoft.com/office/powerpoint/2010/main" val="1148760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663C782-27E6-4CD2-8E77-AD50AF5C5213}"/>
              </a:ext>
            </a:extLst>
          </p:cNvPr>
          <p:cNvSpPr txBox="1"/>
          <p:nvPr/>
        </p:nvSpPr>
        <p:spPr>
          <a:xfrm>
            <a:off x="1721404" y="3231109"/>
            <a:ext cx="3324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Ma non fa </a:t>
            </a:r>
            <a:r>
              <a:rPr lang="it-IT" b="1" dirty="0">
                <a:latin typeface="Alegreya" panose="00000500000000000000" pitchFamily="2" charset="0"/>
              </a:rPr>
              <a:t>co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mo</a:t>
            </a:r>
            <a:r>
              <a:rPr lang="it-IT" dirty="0">
                <a:latin typeface="Alegreya" panose="00000500000000000000" pitchFamily="2" charset="0"/>
              </a:rPr>
              <a:t> gli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-tri o-</a:t>
            </a:r>
            <a:r>
              <a:rPr lang="it-IT" b="1" dirty="0" err="1">
                <a:latin typeface="Alegreya" panose="00000500000000000000" pitchFamily="2" charset="0"/>
              </a:rPr>
              <a:t>cel</a:t>
            </a:r>
            <a:r>
              <a:rPr lang="it-IT" dirty="0">
                <a:latin typeface="Alegreya" panose="00000500000000000000" pitchFamily="2" charset="0"/>
              </a:rPr>
              <a:t>-li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6315469-E5F4-4E28-891F-71D7098CADB0}"/>
              </a:ext>
            </a:extLst>
          </p:cNvPr>
          <p:cNvSpPr txBox="1"/>
          <p:nvPr/>
        </p:nvSpPr>
        <p:spPr>
          <a:xfrm>
            <a:off x="5372031" y="3231109"/>
            <a:ext cx="3215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Co</a:t>
            </a:r>
            <a:r>
              <a:rPr lang="it-IT" dirty="0">
                <a:latin typeface="Alegreya" panose="00000500000000000000" pitchFamily="2" charset="0"/>
              </a:rPr>
              <a:t>-me li han can-</a:t>
            </a:r>
            <a:r>
              <a:rPr lang="it-IT" b="1" dirty="0" err="1">
                <a:latin typeface="Alegreya" panose="00000500000000000000" pitchFamily="2" charset="0"/>
              </a:rPr>
              <a:t>ta</a:t>
            </a:r>
            <a:r>
              <a:rPr lang="it-IT" dirty="0">
                <a:latin typeface="Alegreya" panose="00000500000000000000" pitchFamily="2" charset="0"/>
              </a:rPr>
              <a:t>-to un </a:t>
            </a:r>
            <a:r>
              <a:rPr lang="it-IT" b="1" dirty="0" err="1">
                <a:latin typeface="Alegreya" panose="00000500000000000000" pitchFamily="2" charset="0"/>
              </a:rPr>
              <a:t>po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6DD288B-21BA-40EA-B728-8CFBFEEF82CD}"/>
              </a:ext>
            </a:extLst>
          </p:cNvPr>
          <p:cNvSpPr txBox="1"/>
          <p:nvPr/>
        </p:nvSpPr>
        <p:spPr>
          <a:xfrm>
            <a:off x="1721404" y="3578448"/>
            <a:ext cx="2759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Van de </a:t>
            </a:r>
            <a:r>
              <a:rPr lang="it-IT" b="1" dirty="0" err="1">
                <a:latin typeface="Alegreya" panose="00000500000000000000" pitchFamily="2" charset="0"/>
              </a:rPr>
              <a:t>fat</a:t>
            </a:r>
            <a:r>
              <a:rPr lang="it-IT" dirty="0">
                <a:latin typeface="Alegreya" panose="00000500000000000000" pitchFamily="2" charset="0"/>
              </a:rPr>
              <a:t>-to in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tro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b="1" dirty="0">
                <a:latin typeface="Alegreya" panose="00000500000000000000" pitchFamily="2" charset="0"/>
              </a:rPr>
              <a:t>lo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261C8BC-A58B-4687-9471-A7118CF8846A}"/>
              </a:ext>
            </a:extLst>
          </p:cNvPr>
          <p:cNvSpPr txBox="1"/>
          <p:nvPr/>
        </p:nvSpPr>
        <p:spPr>
          <a:xfrm>
            <a:off x="5372031" y="3600441"/>
            <a:ext cx="320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Sem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pre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dirty="0" err="1">
                <a:latin typeface="Alegreya" panose="00000500000000000000" pitchFamily="2" charset="0"/>
              </a:rPr>
              <a:t>el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b="1" dirty="0" err="1">
                <a:latin typeface="Alegreya" panose="00000500000000000000" pitchFamily="2" charset="0"/>
              </a:rPr>
              <a:t>gril</a:t>
            </a:r>
            <a:r>
              <a:rPr lang="it-IT" dirty="0">
                <a:latin typeface="Alegreya" panose="00000500000000000000" pitchFamily="2" charset="0"/>
              </a:rPr>
              <a:t>-lo sta pur </a:t>
            </a:r>
            <a:r>
              <a:rPr lang="it-IT" b="1" dirty="0" err="1">
                <a:latin typeface="Alegreya" panose="00000500000000000000" pitchFamily="2" charset="0"/>
              </a:rPr>
              <a:t>sal</a:t>
            </a:r>
            <a:r>
              <a:rPr lang="it-IT" dirty="0">
                <a:latin typeface="Alegreya" panose="00000500000000000000" pitchFamily="2" charset="0"/>
              </a:rPr>
              <a:t>-do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15C0EFA-9E10-459B-BEBD-381DE6A9C2A3}"/>
              </a:ext>
            </a:extLst>
          </p:cNvPr>
          <p:cNvSpPr txBox="1"/>
          <p:nvPr/>
        </p:nvSpPr>
        <p:spPr>
          <a:xfrm>
            <a:off x="1721404" y="1342820"/>
            <a:ext cx="2957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Ma non fa </a:t>
            </a:r>
            <a:r>
              <a:rPr lang="it-IT" dirty="0" err="1">
                <a:latin typeface="Alegreya" panose="00000500000000000000" pitchFamily="2" charset="0"/>
              </a:rPr>
              <a:t>como</a:t>
            </a:r>
            <a:r>
              <a:rPr lang="it-IT" dirty="0">
                <a:latin typeface="Alegreya" panose="00000500000000000000" pitchFamily="2" charset="0"/>
              </a:rPr>
              <a:t> gli altri ocelli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2D8F439-52BD-44CE-B0BB-B114D7691B64}"/>
              </a:ext>
            </a:extLst>
          </p:cNvPr>
          <p:cNvSpPr txBox="1"/>
          <p:nvPr/>
        </p:nvSpPr>
        <p:spPr>
          <a:xfrm>
            <a:off x="5372031" y="1327193"/>
            <a:ext cx="2863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Come li han cantato un poco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296DBA0-B436-4CD7-9647-AFE2A171E053}"/>
              </a:ext>
            </a:extLst>
          </p:cNvPr>
          <p:cNvSpPr txBox="1"/>
          <p:nvPr/>
        </p:nvSpPr>
        <p:spPr>
          <a:xfrm>
            <a:off x="1721404" y="1734064"/>
            <a:ext cx="2494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Van de fatto in altro loco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27F75BE-C836-4CE2-99BB-BA21AF1783C5}"/>
              </a:ext>
            </a:extLst>
          </p:cNvPr>
          <p:cNvSpPr txBox="1"/>
          <p:nvPr/>
        </p:nvSpPr>
        <p:spPr>
          <a:xfrm>
            <a:off x="5372031" y="1726821"/>
            <a:ext cx="2906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Sempre </a:t>
            </a:r>
            <a:r>
              <a:rPr lang="it-IT" dirty="0" err="1">
                <a:latin typeface="Alegreya" panose="00000500000000000000" pitchFamily="2" charset="0"/>
              </a:rPr>
              <a:t>el</a:t>
            </a:r>
            <a:r>
              <a:rPr lang="it-IT" dirty="0">
                <a:latin typeface="Alegreya" panose="00000500000000000000" pitchFamily="2" charset="0"/>
              </a:rPr>
              <a:t> grillo sta pur saldo</a:t>
            </a:r>
          </a:p>
        </p:txBody>
      </p:sp>
    </p:spTree>
    <p:extLst>
      <p:ext uri="{BB962C8B-B14F-4D97-AF65-F5344CB8AC3E}">
        <p14:creationId xmlns:p14="http://schemas.microsoft.com/office/powerpoint/2010/main" val="1679307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663C782-27E6-4CD2-8E77-AD50AF5C5213}"/>
              </a:ext>
            </a:extLst>
          </p:cNvPr>
          <p:cNvSpPr txBox="1"/>
          <p:nvPr/>
        </p:nvSpPr>
        <p:spPr>
          <a:xfrm>
            <a:off x="1721404" y="3231109"/>
            <a:ext cx="3324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Ma non fa </a:t>
            </a:r>
            <a:r>
              <a:rPr lang="it-IT" b="1" dirty="0">
                <a:latin typeface="Alegreya" panose="00000500000000000000" pitchFamily="2" charset="0"/>
              </a:rPr>
              <a:t>co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mo</a:t>
            </a:r>
            <a:r>
              <a:rPr lang="it-IT" dirty="0">
                <a:latin typeface="Alegreya" panose="00000500000000000000" pitchFamily="2" charset="0"/>
              </a:rPr>
              <a:t> gli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-tri o-</a:t>
            </a:r>
            <a:r>
              <a:rPr lang="it-IT" b="1" dirty="0" err="1">
                <a:latin typeface="Alegreya" panose="00000500000000000000" pitchFamily="2" charset="0"/>
              </a:rPr>
              <a:t>cel</a:t>
            </a:r>
            <a:r>
              <a:rPr lang="it-IT" dirty="0">
                <a:latin typeface="Alegreya" panose="00000500000000000000" pitchFamily="2" charset="0"/>
              </a:rPr>
              <a:t>-li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6315469-E5F4-4E28-891F-71D7098CADB0}"/>
              </a:ext>
            </a:extLst>
          </p:cNvPr>
          <p:cNvSpPr txBox="1"/>
          <p:nvPr/>
        </p:nvSpPr>
        <p:spPr>
          <a:xfrm>
            <a:off x="5372031" y="3231109"/>
            <a:ext cx="3215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Co</a:t>
            </a:r>
            <a:r>
              <a:rPr lang="it-IT" dirty="0">
                <a:latin typeface="Alegreya" panose="00000500000000000000" pitchFamily="2" charset="0"/>
              </a:rPr>
              <a:t>-me li han can-</a:t>
            </a:r>
            <a:r>
              <a:rPr lang="it-IT" b="1" dirty="0" err="1">
                <a:latin typeface="Alegreya" panose="00000500000000000000" pitchFamily="2" charset="0"/>
              </a:rPr>
              <a:t>ta</a:t>
            </a:r>
            <a:r>
              <a:rPr lang="it-IT" dirty="0">
                <a:latin typeface="Alegreya" panose="00000500000000000000" pitchFamily="2" charset="0"/>
              </a:rPr>
              <a:t>-to un </a:t>
            </a:r>
            <a:r>
              <a:rPr lang="it-IT" b="1" dirty="0" err="1">
                <a:latin typeface="Alegreya" panose="00000500000000000000" pitchFamily="2" charset="0"/>
              </a:rPr>
              <a:t>po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6DD288B-21BA-40EA-B728-8CFBFEEF82CD}"/>
              </a:ext>
            </a:extLst>
          </p:cNvPr>
          <p:cNvSpPr txBox="1"/>
          <p:nvPr/>
        </p:nvSpPr>
        <p:spPr>
          <a:xfrm>
            <a:off x="1721404" y="3578448"/>
            <a:ext cx="2759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Van de </a:t>
            </a:r>
            <a:r>
              <a:rPr lang="it-IT" b="1" dirty="0" err="1">
                <a:latin typeface="Alegreya" panose="00000500000000000000" pitchFamily="2" charset="0"/>
              </a:rPr>
              <a:t>fat</a:t>
            </a:r>
            <a:r>
              <a:rPr lang="it-IT" dirty="0">
                <a:latin typeface="Alegreya" panose="00000500000000000000" pitchFamily="2" charset="0"/>
              </a:rPr>
              <a:t>-to in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tro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b="1" dirty="0">
                <a:latin typeface="Alegreya" panose="00000500000000000000" pitchFamily="2" charset="0"/>
              </a:rPr>
              <a:t>lo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261C8BC-A58B-4687-9471-A7118CF8846A}"/>
              </a:ext>
            </a:extLst>
          </p:cNvPr>
          <p:cNvSpPr txBox="1"/>
          <p:nvPr/>
        </p:nvSpPr>
        <p:spPr>
          <a:xfrm>
            <a:off x="5372031" y="3600441"/>
            <a:ext cx="320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Sem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pre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dirty="0" err="1">
                <a:latin typeface="Alegreya" panose="00000500000000000000" pitchFamily="2" charset="0"/>
              </a:rPr>
              <a:t>el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b="1" dirty="0" err="1">
                <a:latin typeface="Alegreya" panose="00000500000000000000" pitchFamily="2" charset="0"/>
              </a:rPr>
              <a:t>gril</a:t>
            </a:r>
            <a:r>
              <a:rPr lang="it-IT" dirty="0">
                <a:latin typeface="Alegreya" panose="00000500000000000000" pitchFamily="2" charset="0"/>
              </a:rPr>
              <a:t>-lo sta pur </a:t>
            </a:r>
            <a:r>
              <a:rPr lang="it-IT" b="1" dirty="0" err="1">
                <a:latin typeface="Alegreya" panose="00000500000000000000" pitchFamily="2" charset="0"/>
              </a:rPr>
              <a:t>sal</a:t>
            </a:r>
            <a:r>
              <a:rPr lang="it-IT" dirty="0">
                <a:latin typeface="Alegreya" panose="00000500000000000000" pitchFamily="2" charset="0"/>
              </a:rPr>
              <a:t>-do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88E772A8-7C56-4BF2-B53E-5040B3B14855}"/>
              </a:ext>
            </a:extLst>
          </p:cNvPr>
          <p:cNvSpPr txBox="1"/>
          <p:nvPr/>
        </p:nvSpPr>
        <p:spPr>
          <a:xfrm>
            <a:off x="1721404" y="5608504"/>
            <a:ext cx="3387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Van de       </a:t>
            </a:r>
            <a:r>
              <a:rPr lang="it-IT" b="1" dirty="0" err="1">
                <a:latin typeface="Alegreya" panose="00000500000000000000" pitchFamily="2" charset="0"/>
              </a:rPr>
              <a:t>fat</a:t>
            </a:r>
            <a:r>
              <a:rPr lang="it-IT" dirty="0">
                <a:latin typeface="Alegreya" panose="00000500000000000000" pitchFamily="2" charset="0"/>
              </a:rPr>
              <a:t>-to in   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tro</a:t>
            </a:r>
            <a:r>
              <a:rPr lang="it-IT" dirty="0">
                <a:latin typeface="Alegreya" panose="00000500000000000000" pitchFamily="2" charset="0"/>
              </a:rPr>
              <a:t>    </a:t>
            </a:r>
            <a:r>
              <a:rPr lang="it-IT" b="1" dirty="0">
                <a:latin typeface="Alegreya" panose="00000500000000000000" pitchFamily="2" charset="0"/>
              </a:rPr>
              <a:t>lo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32" name="Parentesi quadra chiusa 31">
            <a:extLst>
              <a:ext uri="{FF2B5EF4-FFF2-40B4-BE49-F238E27FC236}">
                <a16:creationId xmlns:a16="http://schemas.microsoft.com/office/drawing/2014/main" id="{4A824342-2BDA-4EAE-ACE2-9203DE1DB932}"/>
              </a:ext>
            </a:extLst>
          </p:cNvPr>
          <p:cNvSpPr/>
          <p:nvPr/>
        </p:nvSpPr>
        <p:spPr>
          <a:xfrm rot="5400000">
            <a:off x="3306854" y="5807713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9533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663C782-27E6-4CD2-8E77-AD50AF5C5213}"/>
              </a:ext>
            </a:extLst>
          </p:cNvPr>
          <p:cNvSpPr txBox="1"/>
          <p:nvPr/>
        </p:nvSpPr>
        <p:spPr>
          <a:xfrm>
            <a:off x="1721404" y="3231109"/>
            <a:ext cx="3324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Ma non fa </a:t>
            </a:r>
            <a:r>
              <a:rPr lang="it-IT" b="1" dirty="0">
                <a:latin typeface="Alegreya" panose="00000500000000000000" pitchFamily="2" charset="0"/>
              </a:rPr>
              <a:t>co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mo</a:t>
            </a:r>
            <a:r>
              <a:rPr lang="it-IT" dirty="0">
                <a:latin typeface="Alegreya" panose="00000500000000000000" pitchFamily="2" charset="0"/>
              </a:rPr>
              <a:t> gli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-tri o-</a:t>
            </a:r>
            <a:r>
              <a:rPr lang="it-IT" b="1" dirty="0" err="1">
                <a:latin typeface="Alegreya" panose="00000500000000000000" pitchFamily="2" charset="0"/>
              </a:rPr>
              <a:t>cel</a:t>
            </a:r>
            <a:r>
              <a:rPr lang="it-IT" dirty="0">
                <a:latin typeface="Alegreya" panose="00000500000000000000" pitchFamily="2" charset="0"/>
              </a:rPr>
              <a:t>-li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6315469-E5F4-4E28-891F-71D7098CADB0}"/>
              </a:ext>
            </a:extLst>
          </p:cNvPr>
          <p:cNvSpPr txBox="1"/>
          <p:nvPr/>
        </p:nvSpPr>
        <p:spPr>
          <a:xfrm>
            <a:off x="5372031" y="3231109"/>
            <a:ext cx="3215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Co</a:t>
            </a:r>
            <a:r>
              <a:rPr lang="it-IT" dirty="0">
                <a:latin typeface="Alegreya" panose="00000500000000000000" pitchFamily="2" charset="0"/>
              </a:rPr>
              <a:t>-me li han can-</a:t>
            </a:r>
            <a:r>
              <a:rPr lang="it-IT" b="1" dirty="0" err="1">
                <a:latin typeface="Alegreya" panose="00000500000000000000" pitchFamily="2" charset="0"/>
              </a:rPr>
              <a:t>ta</a:t>
            </a:r>
            <a:r>
              <a:rPr lang="it-IT" dirty="0">
                <a:latin typeface="Alegreya" panose="00000500000000000000" pitchFamily="2" charset="0"/>
              </a:rPr>
              <a:t>-to un </a:t>
            </a:r>
            <a:r>
              <a:rPr lang="it-IT" b="1" dirty="0" err="1">
                <a:latin typeface="Alegreya" panose="00000500000000000000" pitchFamily="2" charset="0"/>
              </a:rPr>
              <a:t>po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6DD288B-21BA-40EA-B728-8CFBFEEF82CD}"/>
              </a:ext>
            </a:extLst>
          </p:cNvPr>
          <p:cNvSpPr txBox="1"/>
          <p:nvPr/>
        </p:nvSpPr>
        <p:spPr>
          <a:xfrm>
            <a:off x="1721404" y="3578448"/>
            <a:ext cx="2759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Van de </a:t>
            </a:r>
            <a:r>
              <a:rPr lang="it-IT" b="1" dirty="0" err="1">
                <a:latin typeface="Alegreya" panose="00000500000000000000" pitchFamily="2" charset="0"/>
              </a:rPr>
              <a:t>fat</a:t>
            </a:r>
            <a:r>
              <a:rPr lang="it-IT" dirty="0">
                <a:latin typeface="Alegreya" panose="00000500000000000000" pitchFamily="2" charset="0"/>
              </a:rPr>
              <a:t>-to in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tro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b="1" dirty="0">
                <a:latin typeface="Alegreya" panose="00000500000000000000" pitchFamily="2" charset="0"/>
              </a:rPr>
              <a:t>lo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261C8BC-A58B-4687-9471-A7118CF8846A}"/>
              </a:ext>
            </a:extLst>
          </p:cNvPr>
          <p:cNvSpPr txBox="1"/>
          <p:nvPr/>
        </p:nvSpPr>
        <p:spPr>
          <a:xfrm>
            <a:off x="5372031" y="3600441"/>
            <a:ext cx="320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Sem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pre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dirty="0" err="1">
                <a:latin typeface="Alegreya" panose="00000500000000000000" pitchFamily="2" charset="0"/>
              </a:rPr>
              <a:t>el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b="1" dirty="0" err="1">
                <a:latin typeface="Alegreya" panose="00000500000000000000" pitchFamily="2" charset="0"/>
              </a:rPr>
              <a:t>gril</a:t>
            </a:r>
            <a:r>
              <a:rPr lang="it-IT" dirty="0">
                <a:latin typeface="Alegreya" panose="00000500000000000000" pitchFamily="2" charset="0"/>
              </a:rPr>
              <a:t>-lo sta pur </a:t>
            </a:r>
            <a:r>
              <a:rPr lang="it-IT" b="1" dirty="0" err="1">
                <a:latin typeface="Alegreya" panose="00000500000000000000" pitchFamily="2" charset="0"/>
              </a:rPr>
              <a:t>sal</a:t>
            </a:r>
            <a:r>
              <a:rPr lang="it-IT" dirty="0">
                <a:latin typeface="Alegreya" panose="00000500000000000000" pitchFamily="2" charset="0"/>
              </a:rPr>
              <a:t>-do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88E772A8-7C56-4BF2-B53E-5040B3B14855}"/>
              </a:ext>
            </a:extLst>
          </p:cNvPr>
          <p:cNvSpPr txBox="1"/>
          <p:nvPr/>
        </p:nvSpPr>
        <p:spPr>
          <a:xfrm>
            <a:off x="1721404" y="5608504"/>
            <a:ext cx="3387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Van</a:t>
            </a:r>
            <a:r>
              <a:rPr lang="it-IT" dirty="0">
                <a:latin typeface="Alegreya" panose="00000500000000000000" pitchFamily="2" charset="0"/>
              </a:rPr>
              <a:t> de       </a:t>
            </a:r>
            <a:r>
              <a:rPr lang="it-IT" b="1" dirty="0" err="1">
                <a:latin typeface="Alegreya" panose="00000500000000000000" pitchFamily="2" charset="0"/>
              </a:rPr>
              <a:t>fat</a:t>
            </a:r>
            <a:r>
              <a:rPr lang="it-IT" dirty="0">
                <a:latin typeface="Alegreya" panose="00000500000000000000" pitchFamily="2" charset="0"/>
              </a:rPr>
              <a:t>-to in   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tro</a:t>
            </a:r>
            <a:r>
              <a:rPr lang="it-IT" dirty="0">
                <a:latin typeface="Alegreya" panose="00000500000000000000" pitchFamily="2" charset="0"/>
              </a:rPr>
              <a:t>    </a:t>
            </a:r>
            <a:r>
              <a:rPr lang="it-IT" b="1" dirty="0">
                <a:latin typeface="Alegreya" panose="00000500000000000000" pitchFamily="2" charset="0"/>
              </a:rPr>
              <a:t>lo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AE62AA78-CC9A-468B-ACB5-5C447824FD57}"/>
              </a:ext>
            </a:extLst>
          </p:cNvPr>
          <p:cNvSpPr txBox="1"/>
          <p:nvPr/>
        </p:nvSpPr>
        <p:spPr>
          <a:xfrm>
            <a:off x="1842430" y="4869840"/>
            <a:ext cx="2943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1                  2                  3              4</a:t>
            </a:r>
          </a:p>
        </p:txBody>
      </p:sp>
      <p:sp>
        <p:nvSpPr>
          <p:cNvPr id="32" name="Parentesi quadra chiusa 31">
            <a:extLst>
              <a:ext uri="{FF2B5EF4-FFF2-40B4-BE49-F238E27FC236}">
                <a16:creationId xmlns:a16="http://schemas.microsoft.com/office/drawing/2014/main" id="{4A824342-2BDA-4EAE-ACE2-9203DE1DB932}"/>
              </a:ext>
            </a:extLst>
          </p:cNvPr>
          <p:cNvSpPr/>
          <p:nvPr/>
        </p:nvSpPr>
        <p:spPr>
          <a:xfrm rot="5400000">
            <a:off x="3306854" y="5807713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261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663C782-27E6-4CD2-8E77-AD50AF5C5213}"/>
              </a:ext>
            </a:extLst>
          </p:cNvPr>
          <p:cNvSpPr txBox="1"/>
          <p:nvPr/>
        </p:nvSpPr>
        <p:spPr>
          <a:xfrm>
            <a:off x="1721404" y="3231109"/>
            <a:ext cx="3324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Ma non fa </a:t>
            </a:r>
            <a:r>
              <a:rPr lang="it-IT" b="1" dirty="0">
                <a:latin typeface="Alegreya" panose="00000500000000000000" pitchFamily="2" charset="0"/>
              </a:rPr>
              <a:t>co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mo</a:t>
            </a:r>
            <a:r>
              <a:rPr lang="it-IT" dirty="0">
                <a:latin typeface="Alegreya" panose="00000500000000000000" pitchFamily="2" charset="0"/>
              </a:rPr>
              <a:t> gli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-tri o-</a:t>
            </a:r>
            <a:r>
              <a:rPr lang="it-IT" b="1" dirty="0" err="1">
                <a:latin typeface="Alegreya" panose="00000500000000000000" pitchFamily="2" charset="0"/>
              </a:rPr>
              <a:t>cel</a:t>
            </a:r>
            <a:r>
              <a:rPr lang="it-IT" dirty="0">
                <a:latin typeface="Alegreya" panose="00000500000000000000" pitchFamily="2" charset="0"/>
              </a:rPr>
              <a:t>-li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6315469-E5F4-4E28-891F-71D7098CADB0}"/>
              </a:ext>
            </a:extLst>
          </p:cNvPr>
          <p:cNvSpPr txBox="1"/>
          <p:nvPr/>
        </p:nvSpPr>
        <p:spPr>
          <a:xfrm>
            <a:off x="5372031" y="3231109"/>
            <a:ext cx="3215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Co</a:t>
            </a:r>
            <a:r>
              <a:rPr lang="it-IT" dirty="0">
                <a:latin typeface="Alegreya" panose="00000500000000000000" pitchFamily="2" charset="0"/>
              </a:rPr>
              <a:t>-me li han can-</a:t>
            </a:r>
            <a:r>
              <a:rPr lang="it-IT" b="1" dirty="0" err="1">
                <a:latin typeface="Alegreya" panose="00000500000000000000" pitchFamily="2" charset="0"/>
              </a:rPr>
              <a:t>ta</a:t>
            </a:r>
            <a:r>
              <a:rPr lang="it-IT" dirty="0">
                <a:latin typeface="Alegreya" panose="00000500000000000000" pitchFamily="2" charset="0"/>
              </a:rPr>
              <a:t>-to un </a:t>
            </a:r>
            <a:r>
              <a:rPr lang="it-IT" b="1" dirty="0" err="1">
                <a:latin typeface="Alegreya" panose="00000500000000000000" pitchFamily="2" charset="0"/>
              </a:rPr>
              <a:t>po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6DD288B-21BA-40EA-B728-8CFBFEEF82CD}"/>
              </a:ext>
            </a:extLst>
          </p:cNvPr>
          <p:cNvSpPr txBox="1"/>
          <p:nvPr/>
        </p:nvSpPr>
        <p:spPr>
          <a:xfrm>
            <a:off x="1721404" y="3578448"/>
            <a:ext cx="2759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Van de </a:t>
            </a:r>
            <a:r>
              <a:rPr lang="it-IT" b="1" dirty="0" err="1">
                <a:latin typeface="Alegreya" panose="00000500000000000000" pitchFamily="2" charset="0"/>
              </a:rPr>
              <a:t>fat</a:t>
            </a:r>
            <a:r>
              <a:rPr lang="it-IT" dirty="0">
                <a:latin typeface="Alegreya" panose="00000500000000000000" pitchFamily="2" charset="0"/>
              </a:rPr>
              <a:t>-to in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tro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b="1" dirty="0">
                <a:latin typeface="Alegreya" panose="00000500000000000000" pitchFamily="2" charset="0"/>
              </a:rPr>
              <a:t>lo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261C8BC-A58B-4687-9471-A7118CF8846A}"/>
              </a:ext>
            </a:extLst>
          </p:cNvPr>
          <p:cNvSpPr txBox="1"/>
          <p:nvPr/>
        </p:nvSpPr>
        <p:spPr>
          <a:xfrm>
            <a:off x="5372031" y="3600441"/>
            <a:ext cx="3201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Sem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pre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dirty="0" err="1">
                <a:latin typeface="Alegreya" panose="00000500000000000000" pitchFamily="2" charset="0"/>
              </a:rPr>
              <a:t>el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b="1" dirty="0" err="1">
                <a:latin typeface="Alegreya" panose="00000500000000000000" pitchFamily="2" charset="0"/>
              </a:rPr>
              <a:t>gril</a:t>
            </a:r>
            <a:r>
              <a:rPr lang="it-IT" dirty="0">
                <a:latin typeface="Alegreya" panose="00000500000000000000" pitchFamily="2" charset="0"/>
              </a:rPr>
              <a:t>-lo sta pur </a:t>
            </a:r>
            <a:r>
              <a:rPr lang="it-IT" b="1" dirty="0" err="1">
                <a:latin typeface="Alegreya" panose="00000500000000000000" pitchFamily="2" charset="0"/>
              </a:rPr>
              <a:t>sal</a:t>
            </a:r>
            <a:r>
              <a:rPr lang="it-IT" dirty="0">
                <a:latin typeface="Alegreya" panose="00000500000000000000" pitchFamily="2" charset="0"/>
              </a:rPr>
              <a:t>-do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88E772A8-7C56-4BF2-B53E-5040B3B14855}"/>
              </a:ext>
            </a:extLst>
          </p:cNvPr>
          <p:cNvSpPr txBox="1"/>
          <p:nvPr/>
        </p:nvSpPr>
        <p:spPr>
          <a:xfrm>
            <a:off x="1721404" y="5608504"/>
            <a:ext cx="3387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Van</a:t>
            </a:r>
            <a:r>
              <a:rPr lang="it-IT" dirty="0">
                <a:latin typeface="Alegreya" panose="00000500000000000000" pitchFamily="2" charset="0"/>
              </a:rPr>
              <a:t> de       </a:t>
            </a:r>
            <a:r>
              <a:rPr lang="it-IT" b="1" dirty="0" err="1">
                <a:latin typeface="Alegreya" panose="00000500000000000000" pitchFamily="2" charset="0"/>
              </a:rPr>
              <a:t>fat</a:t>
            </a:r>
            <a:r>
              <a:rPr lang="it-IT" dirty="0">
                <a:latin typeface="Alegreya" panose="00000500000000000000" pitchFamily="2" charset="0"/>
              </a:rPr>
              <a:t>-to in   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tro</a:t>
            </a:r>
            <a:r>
              <a:rPr lang="it-IT" dirty="0">
                <a:latin typeface="Alegreya" panose="00000500000000000000" pitchFamily="2" charset="0"/>
              </a:rPr>
              <a:t>    </a:t>
            </a:r>
            <a:r>
              <a:rPr lang="it-IT" b="1" dirty="0">
                <a:latin typeface="Alegreya" panose="00000500000000000000" pitchFamily="2" charset="0"/>
              </a:rPr>
              <a:t>lo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4EBF6B29-8A21-45F6-9D86-A2325C685F85}"/>
              </a:ext>
            </a:extLst>
          </p:cNvPr>
          <p:cNvSpPr txBox="1"/>
          <p:nvPr/>
        </p:nvSpPr>
        <p:spPr>
          <a:xfrm>
            <a:off x="5372031" y="5608504"/>
            <a:ext cx="363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Sem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pre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dirty="0" err="1">
                <a:latin typeface="Alegreya" panose="00000500000000000000" pitchFamily="2" charset="0"/>
              </a:rPr>
              <a:t>el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b="1" dirty="0" err="1">
                <a:latin typeface="Alegreya" panose="00000500000000000000" pitchFamily="2" charset="0"/>
              </a:rPr>
              <a:t>gril</a:t>
            </a:r>
            <a:r>
              <a:rPr lang="it-IT" dirty="0">
                <a:latin typeface="Alegreya" panose="00000500000000000000" pitchFamily="2" charset="0"/>
              </a:rPr>
              <a:t>-lo        </a:t>
            </a:r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sta</a:t>
            </a:r>
            <a:r>
              <a:rPr lang="it-IT" dirty="0">
                <a:latin typeface="Alegreya" panose="00000500000000000000" pitchFamily="2" charset="0"/>
              </a:rPr>
              <a:t> pur   </a:t>
            </a:r>
            <a:r>
              <a:rPr lang="it-IT" b="1" dirty="0" err="1">
                <a:latin typeface="Alegreya" panose="00000500000000000000" pitchFamily="2" charset="0"/>
              </a:rPr>
              <a:t>sal</a:t>
            </a:r>
            <a:r>
              <a:rPr lang="it-IT" dirty="0">
                <a:latin typeface="Alegreya" panose="00000500000000000000" pitchFamily="2" charset="0"/>
              </a:rPr>
              <a:t>-do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AE62AA78-CC9A-468B-ACB5-5C447824FD57}"/>
              </a:ext>
            </a:extLst>
          </p:cNvPr>
          <p:cNvSpPr txBox="1"/>
          <p:nvPr/>
        </p:nvSpPr>
        <p:spPr>
          <a:xfrm>
            <a:off x="1842430" y="4869840"/>
            <a:ext cx="298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1                  2                  3              4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5CE8289E-CBFA-4788-8EC5-2E6CB1C42B7B}"/>
              </a:ext>
            </a:extLst>
          </p:cNvPr>
          <p:cNvSpPr txBox="1"/>
          <p:nvPr/>
        </p:nvSpPr>
        <p:spPr>
          <a:xfrm>
            <a:off x="5431061" y="4869840"/>
            <a:ext cx="3222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1                    2                    3               4</a:t>
            </a:r>
          </a:p>
        </p:txBody>
      </p:sp>
      <p:sp>
        <p:nvSpPr>
          <p:cNvPr id="10" name="Parentesi quadra chiusa 9">
            <a:extLst>
              <a:ext uri="{FF2B5EF4-FFF2-40B4-BE49-F238E27FC236}">
                <a16:creationId xmlns:a16="http://schemas.microsoft.com/office/drawing/2014/main" id="{F27503B7-1D50-445F-A0E2-9ABAD0F07A53}"/>
              </a:ext>
            </a:extLst>
          </p:cNvPr>
          <p:cNvSpPr/>
          <p:nvPr/>
        </p:nvSpPr>
        <p:spPr>
          <a:xfrm rot="5400000">
            <a:off x="3306854" y="5807713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Parentesi quadra chiusa 10">
            <a:extLst>
              <a:ext uri="{FF2B5EF4-FFF2-40B4-BE49-F238E27FC236}">
                <a16:creationId xmlns:a16="http://schemas.microsoft.com/office/drawing/2014/main" id="{8BE9AAE6-6D19-4AAA-93D4-700EADDD9762}"/>
              </a:ext>
            </a:extLst>
          </p:cNvPr>
          <p:cNvSpPr/>
          <p:nvPr/>
        </p:nvSpPr>
        <p:spPr>
          <a:xfrm rot="5400000">
            <a:off x="6239534" y="5824007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9886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A3868D6-62F3-4681-B01B-DE9108D53278}"/>
              </a:ext>
            </a:extLst>
          </p:cNvPr>
          <p:cNvSpPr txBox="1"/>
          <p:nvPr/>
        </p:nvSpPr>
        <p:spPr>
          <a:xfrm>
            <a:off x="1721404" y="5608504"/>
            <a:ext cx="3387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Van</a:t>
            </a:r>
            <a:r>
              <a:rPr lang="it-IT" dirty="0">
                <a:latin typeface="Alegreya" panose="00000500000000000000" pitchFamily="2" charset="0"/>
              </a:rPr>
              <a:t> de       </a:t>
            </a:r>
            <a:r>
              <a:rPr lang="it-IT" b="1" dirty="0" err="1">
                <a:latin typeface="Alegreya" panose="00000500000000000000" pitchFamily="2" charset="0"/>
              </a:rPr>
              <a:t>fat</a:t>
            </a:r>
            <a:r>
              <a:rPr lang="it-IT" dirty="0">
                <a:latin typeface="Alegreya" panose="00000500000000000000" pitchFamily="2" charset="0"/>
              </a:rPr>
              <a:t>-to in   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tro</a:t>
            </a:r>
            <a:r>
              <a:rPr lang="it-IT" dirty="0">
                <a:latin typeface="Alegreya" panose="00000500000000000000" pitchFamily="2" charset="0"/>
              </a:rPr>
              <a:t>    </a:t>
            </a:r>
            <a:r>
              <a:rPr lang="it-IT" b="1" dirty="0">
                <a:latin typeface="Alegreya" panose="00000500000000000000" pitchFamily="2" charset="0"/>
              </a:rPr>
              <a:t>lo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C4F86EF8-98CC-426B-AB49-DAF05DD7D137}"/>
              </a:ext>
            </a:extLst>
          </p:cNvPr>
          <p:cNvSpPr txBox="1"/>
          <p:nvPr/>
        </p:nvSpPr>
        <p:spPr>
          <a:xfrm>
            <a:off x="5372031" y="5239172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Co</a:t>
            </a:r>
            <a:r>
              <a:rPr lang="it-IT" dirty="0">
                <a:latin typeface="Alegreya" panose="00000500000000000000" pitchFamily="2" charset="0"/>
              </a:rPr>
              <a:t>-me     li </a:t>
            </a:r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han</a:t>
            </a:r>
            <a:r>
              <a:rPr lang="it-IT" dirty="0">
                <a:latin typeface="Alegreya" panose="00000500000000000000" pitchFamily="2" charset="0"/>
              </a:rPr>
              <a:t> can-    </a:t>
            </a:r>
            <a:r>
              <a:rPr lang="it-IT" b="1" dirty="0" err="1">
                <a:latin typeface="Alegreya" panose="00000500000000000000" pitchFamily="2" charset="0"/>
              </a:rPr>
              <a:t>ta</a:t>
            </a:r>
            <a:r>
              <a:rPr lang="it-IT" dirty="0">
                <a:latin typeface="Alegreya" panose="00000500000000000000" pitchFamily="2" charset="0"/>
              </a:rPr>
              <a:t>-to un </a:t>
            </a:r>
            <a:r>
              <a:rPr lang="it-IT" b="1" dirty="0" err="1">
                <a:latin typeface="Alegreya" panose="00000500000000000000" pitchFamily="2" charset="0"/>
              </a:rPr>
              <a:t>po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BEEF69A3-DF7A-46D6-B934-11D4770CDF97}"/>
              </a:ext>
            </a:extLst>
          </p:cNvPr>
          <p:cNvSpPr txBox="1"/>
          <p:nvPr/>
        </p:nvSpPr>
        <p:spPr>
          <a:xfrm>
            <a:off x="5372031" y="5608504"/>
            <a:ext cx="363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Sem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pre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dirty="0" err="1">
                <a:latin typeface="Alegreya" panose="00000500000000000000" pitchFamily="2" charset="0"/>
              </a:rPr>
              <a:t>el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b="1" dirty="0" err="1">
                <a:latin typeface="Alegreya" panose="00000500000000000000" pitchFamily="2" charset="0"/>
              </a:rPr>
              <a:t>gril</a:t>
            </a:r>
            <a:r>
              <a:rPr lang="it-IT" dirty="0">
                <a:latin typeface="Alegreya" panose="00000500000000000000" pitchFamily="2" charset="0"/>
              </a:rPr>
              <a:t>-lo        </a:t>
            </a:r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sta</a:t>
            </a:r>
            <a:r>
              <a:rPr lang="it-IT" dirty="0">
                <a:latin typeface="Alegreya" panose="00000500000000000000" pitchFamily="2" charset="0"/>
              </a:rPr>
              <a:t> pur   </a:t>
            </a:r>
            <a:r>
              <a:rPr lang="it-IT" b="1" dirty="0" err="1">
                <a:latin typeface="Alegreya" panose="00000500000000000000" pitchFamily="2" charset="0"/>
              </a:rPr>
              <a:t>sal</a:t>
            </a:r>
            <a:r>
              <a:rPr lang="it-IT" dirty="0">
                <a:latin typeface="Alegreya" panose="00000500000000000000" pitchFamily="2" charset="0"/>
              </a:rPr>
              <a:t>-do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E3FC6A0A-5A9B-4AE7-83D5-C8AC2C3C5148}"/>
              </a:ext>
            </a:extLst>
          </p:cNvPr>
          <p:cNvSpPr txBox="1"/>
          <p:nvPr/>
        </p:nvSpPr>
        <p:spPr>
          <a:xfrm>
            <a:off x="1842430" y="4869840"/>
            <a:ext cx="298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1                  2                  3              4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BC71D0A-FD72-4FA2-AB1B-EEF2F555F557}"/>
              </a:ext>
            </a:extLst>
          </p:cNvPr>
          <p:cNvSpPr txBox="1"/>
          <p:nvPr/>
        </p:nvSpPr>
        <p:spPr>
          <a:xfrm>
            <a:off x="5431061" y="4869840"/>
            <a:ext cx="3222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1                    2                    3               4</a:t>
            </a:r>
          </a:p>
        </p:txBody>
      </p:sp>
      <p:sp>
        <p:nvSpPr>
          <p:cNvPr id="8" name="Parentesi quadra chiusa 7">
            <a:extLst>
              <a:ext uri="{FF2B5EF4-FFF2-40B4-BE49-F238E27FC236}">
                <a16:creationId xmlns:a16="http://schemas.microsoft.com/office/drawing/2014/main" id="{5194F54F-D1B8-4564-8517-C4DAE2A1843F}"/>
              </a:ext>
            </a:extLst>
          </p:cNvPr>
          <p:cNvSpPr/>
          <p:nvPr/>
        </p:nvSpPr>
        <p:spPr>
          <a:xfrm rot="5400000">
            <a:off x="3306854" y="5807713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Parentesi quadra chiusa 8">
            <a:extLst>
              <a:ext uri="{FF2B5EF4-FFF2-40B4-BE49-F238E27FC236}">
                <a16:creationId xmlns:a16="http://schemas.microsoft.com/office/drawing/2014/main" id="{490FC669-7AA4-4421-991C-4FE9F6D02011}"/>
              </a:ext>
            </a:extLst>
          </p:cNvPr>
          <p:cNvSpPr/>
          <p:nvPr/>
        </p:nvSpPr>
        <p:spPr>
          <a:xfrm rot="5400000">
            <a:off x="6239534" y="5824007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1017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E520B3B-5EA0-49EE-A192-953EB6BCD1F0}"/>
              </a:ext>
            </a:extLst>
          </p:cNvPr>
          <p:cNvSpPr txBox="1"/>
          <p:nvPr/>
        </p:nvSpPr>
        <p:spPr>
          <a:xfrm>
            <a:off x="1721404" y="5239172"/>
            <a:ext cx="3324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Ma</a:t>
            </a:r>
            <a:r>
              <a:rPr lang="it-IT" dirty="0">
                <a:latin typeface="Alegreya" panose="00000500000000000000" pitchFamily="2" charset="0"/>
              </a:rPr>
              <a:t> non fa </a:t>
            </a:r>
            <a:r>
              <a:rPr lang="it-IT" b="1" dirty="0">
                <a:latin typeface="Alegreya" panose="00000500000000000000" pitchFamily="2" charset="0"/>
              </a:rPr>
              <a:t>co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mo</a:t>
            </a:r>
            <a:r>
              <a:rPr lang="it-IT" dirty="0">
                <a:latin typeface="Alegreya" panose="00000500000000000000" pitchFamily="2" charset="0"/>
              </a:rPr>
              <a:t> gli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-tri o-</a:t>
            </a:r>
            <a:r>
              <a:rPr lang="it-IT" b="1" dirty="0" err="1">
                <a:latin typeface="Alegreya" panose="00000500000000000000" pitchFamily="2" charset="0"/>
              </a:rPr>
              <a:t>cel</a:t>
            </a:r>
            <a:r>
              <a:rPr lang="it-IT" dirty="0">
                <a:latin typeface="Alegreya" panose="00000500000000000000" pitchFamily="2" charset="0"/>
              </a:rPr>
              <a:t>-li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A3868D6-62F3-4681-B01B-DE9108D53278}"/>
              </a:ext>
            </a:extLst>
          </p:cNvPr>
          <p:cNvSpPr txBox="1"/>
          <p:nvPr/>
        </p:nvSpPr>
        <p:spPr>
          <a:xfrm>
            <a:off x="1721404" y="5608504"/>
            <a:ext cx="3387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Van</a:t>
            </a:r>
            <a:r>
              <a:rPr lang="it-IT" dirty="0">
                <a:latin typeface="Alegreya" panose="00000500000000000000" pitchFamily="2" charset="0"/>
              </a:rPr>
              <a:t> de       </a:t>
            </a:r>
            <a:r>
              <a:rPr lang="it-IT" b="1" dirty="0" err="1">
                <a:latin typeface="Alegreya" panose="00000500000000000000" pitchFamily="2" charset="0"/>
              </a:rPr>
              <a:t>fat</a:t>
            </a:r>
            <a:r>
              <a:rPr lang="it-IT" dirty="0">
                <a:latin typeface="Alegreya" panose="00000500000000000000" pitchFamily="2" charset="0"/>
              </a:rPr>
              <a:t>-to in   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tro</a:t>
            </a:r>
            <a:r>
              <a:rPr lang="it-IT" dirty="0">
                <a:latin typeface="Alegreya" panose="00000500000000000000" pitchFamily="2" charset="0"/>
              </a:rPr>
              <a:t>    </a:t>
            </a:r>
            <a:r>
              <a:rPr lang="it-IT" b="1" dirty="0">
                <a:latin typeface="Alegreya" panose="00000500000000000000" pitchFamily="2" charset="0"/>
              </a:rPr>
              <a:t>lo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C4F86EF8-98CC-426B-AB49-DAF05DD7D137}"/>
              </a:ext>
            </a:extLst>
          </p:cNvPr>
          <p:cNvSpPr txBox="1"/>
          <p:nvPr/>
        </p:nvSpPr>
        <p:spPr>
          <a:xfrm>
            <a:off x="5372031" y="5239172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Co</a:t>
            </a:r>
            <a:r>
              <a:rPr lang="it-IT" dirty="0">
                <a:latin typeface="Alegreya" panose="00000500000000000000" pitchFamily="2" charset="0"/>
              </a:rPr>
              <a:t>-me     li </a:t>
            </a:r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han</a:t>
            </a:r>
            <a:r>
              <a:rPr lang="it-IT" dirty="0">
                <a:latin typeface="Alegreya" panose="00000500000000000000" pitchFamily="2" charset="0"/>
              </a:rPr>
              <a:t> can-    </a:t>
            </a:r>
            <a:r>
              <a:rPr lang="it-IT" b="1" dirty="0" err="1">
                <a:latin typeface="Alegreya" panose="00000500000000000000" pitchFamily="2" charset="0"/>
              </a:rPr>
              <a:t>ta</a:t>
            </a:r>
            <a:r>
              <a:rPr lang="it-IT" dirty="0">
                <a:latin typeface="Alegreya" panose="00000500000000000000" pitchFamily="2" charset="0"/>
              </a:rPr>
              <a:t>-to un </a:t>
            </a:r>
            <a:r>
              <a:rPr lang="it-IT" b="1" dirty="0" err="1">
                <a:latin typeface="Alegreya" panose="00000500000000000000" pitchFamily="2" charset="0"/>
              </a:rPr>
              <a:t>po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BEEF69A3-DF7A-46D6-B934-11D4770CDF97}"/>
              </a:ext>
            </a:extLst>
          </p:cNvPr>
          <p:cNvSpPr txBox="1"/>
          <p:nvPr/>
        </p:nvSpPr>
        <p:spPr>
          <a:xfrm>
            <a:off x="5372031" y="5608504"/>
            <a:ext cx="363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Sem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pre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dirty="0" err="1">
                <a:latin typeface="Alegreya" panose="00000500000000000000" pitchFamily="2" charset="0"/>
              </a:rPr>
              <a:t>el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b="1" dirty="0" err="1">
                <a:latin typeface="Alegreya" panose="00000500000000000000" pitchFamily="2" charset="0"/>
              </a:rPr>
              <a:t>gril</a:t>
            </a:r>
            <a:r>
              <a:rPr lang="it-IT" dirty="0">
                <a:latin typeface="Alegreya" panose="00000500000000000000" pitchFamily="2" charset="0"/>
              </a:rPr>
              <a:t>-lo        </a:t>
            </a:r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sta</a:t>
            </a:r>
            <a:r>
              <a:rPr lang="it-IT" dirty="0">
                <a:latin typeface="Alegreya" panose="00000500000000000000" pitchFamily="2" charset="0"/>
              </a:rPr>
              <a:t> pur   </a:t>
            </a:r>
            <a:r>
              <a:rPr lang="it-IT" b="1" dirty="0" err="1">
                <a:latin typeface="Alegreya" panose="00000500000000000000" pitchFamily="2" charset="0"/>
              </a:rPr>
              <a:t>sal</a:t>
            </a:r>
            <a:r>
              <a:rPr lang="it-IT" dirty="0">
                <a:latin typeface="Alegreya" panose="00000500000000000000" pitchFamily="2" charset="0"/>
              </a:rPr>
              <a:t>-do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E3FC6A0A-5A9B-4AE7-83D5-C8AC2C3C5148}"/>
              </a:ext>
            </a:extLst>
          </p:cNvPr>
          <p:cNvSpPr txBox="1"/>
          <p:nvPr/>
        </p:nvSpPr>
        <p:spPr>
          <a:xfrm>
            <a:off x="1842430" y="4869840"/>
            <a:ext cx="298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1                  2                  3              4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BC71D0A-FD72-4FA2-AB1B-EEF2F555F557}"/>
              </a:ext>
            </a:extLst>
          </p:cNvPr>
          <p:cNvSpPr txBox="1"/>
          <p:nvPr/>
        </p:nvSpPr>
        <p:spPr>
          <a:xfrm>
            <a:off x="5431061" y="4869840"/>
            <a:ext cx="3222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1                    2                    3               4</a:t>
            </a:r>
          </a:p>
        </p:txBody>
      </p:sp>
      <p:sp>
        <p:nvSpPr>
          <p:cNvPr id="8" name="Parentesi quadra chiusa 7">
            <a:extLst>
              <a:ext uri="{FF2B5EF4-FFF2-40B4-BE49-F238E27FC236}">
                <a16:creationId xmlns:a16="http://schemas.microsoft.com/office/drawing/2014/main" id="{5194F54F-D1B8-4564-8517-C4DAE2A1843F}"/>
              </a:ext>
            </a:extLst>
          </p:cNvPr>
          <p:cNvSpPr/>
          <p:nvPr/>
        </p:nvSpPr>
        <p:spPr>
          <a:xfrm rot="5400000">
            <a:off x="3306854" y="5807713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Parentesi quadra chiusa 8">
            <a:extLst>
              <a:ext uri="{FF2B5EF4-FFF2-40B4-BE49-F238E27FC236}">
                <a16:creationId xmlns:a16="http://schemas.microsoft.com/office/drawing/2014/main" id="{490FC669-7AA4-4421-991C-4FE9F6D02011}"/>
              </a:ext>
            </a:extLst>
          </p:cNvPr>
          <p:cNvSpPr/>
          <p:nvPr/>
        </p:nvSpPr>
        <p:spPr>
          <a:xfrm rot="5400000">
            <a:off x="6239534" y="5824007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1579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E520B3B-5EA0-49EE-A192-953EB6BCD1F0}"/>
              </a:ext>
            </a:extLst>
          </p:cNvPr>
          <p:cNvSpPr txBox="1"/>
          <p:nvPr/>
        </p:nvSpPr>
        <p:spPr>
          <a:xfrm>
            <a:off x="1721404" y="5239172"/>
            <a:ext cx="3324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Ma</a:t>
            </a:r>
            <a:r>
              <a:rPr lang="it-IT" dirty="0">
                <a:latin typeface="Alegreya" panose="00000500000000000000" pitchFamily="2" charset="0"/>
              </a:rPr>
              <a:t> non fa </a:t>
            </a:r>
            <a:r>
              <a:rPr lang="it-IT" b="1" dirty="0">
                <a:latin typeface="Alegreya" panose="00000500000000000000" pitchFamily="2" charset="0"/>
              </a:rPr>
              <a:t>co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mo</a:t>
            </a:r>
            <a:r>
              <a:rPr lang="it-IT" dirty="0">
                <a:latin typeface="Alegreya" panose="00000500000000000000" pitchFamily="2" charset="0"/>
              </a:rPr>
              <a:t> gli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-tri o-</a:t>
            </a:r>
            <a:r>
              <a:rPr lang="it-IT" b="1" dirty="0" err="1">
                <a:latin typeface="Alegreya" panose="00000500000000000000" pitchFamily="2" charset="0"/>
              </a:rPr>
              <a:t>cel</a:t>
            </a:r>
            <a:r>
              <a:rPr lang="it-IT" dirty="0">
                <a:latin typeface="Alegreya" panose="00000500000000000000" pitchFamily="2" charset="0"/>
              </a:rPr>
              <a:t>-li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A3868D6-62F3-4681-B01B-DE9108D53278}"/>
              </a:ext>
            </a:extLst>
          </p:cNvPr>
          <p:cNvSpPr txBox="1"/>
          <p:nvPr/>
        </p:nvSpPr>
        <p:spPr>
          <a:xfrm>
            <a:off x="1721404" y="5608504"/>
            <a:ext cx="3387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Van</a:t>
            </a:r>
            <a:r>
              <a:rPr lang="it-IT" dirty="0">
                <a:latin typeface="Alegreya" panose="00000500000000000000" pitchFamily="2" charset="0"/>
              </a:rPr>
              <a:t> de       </a:t>
            </a:r>
            <a:r>
              <a:rPr lang="it-IT" b="1" dirty="0" err="1">
                <a:latin typeface="Alegreya" panose="00000500000000000000" pitchFamily="2" charset="0"/>
              </a:rPr>
              <a:t>fat</a:t>
            </a:r>
            <a:r>
              <a:rPr lang="it-IT" dirty="0">
                <a:latin typeface="Alegreya" panose="00000500000000000000" pitchFamily="2" charset="0"/>
              </a:rPr>
              <a:t>-to in   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tro</a:t>
            </a:r>
            <a:r>
              <a:rPr lang="it-IT" dirty="0">
                <a:latin typeface="Alegreya" panose="00000500000000000000" pitchFamily="2" charset="0"/>
              </a:rPr>
              <a:t>    </a:t>
            </a:r>
            <a:r>
              <a:rPr lang="it-IT" b="1" dirty="0">
                <a:latin typeface="Alegreya" panose="00000500000000000000" pitchFamily="2" charset="0"/>
              </a:rPr>
              <a:t>lo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C4F86EF8-98CC-426B-AB49-DAF05DD7D137}"/>
              </a:ext>
            </a:extLst>
          </p:cNvPr>
          <p:cNvSpPr txBox="1"/>
          <p:nvPr/>
        </p:nvSpPr>
        <p:spPr>
          <a:xfrm>
            <a:off x="5372031" y="5239172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Co</a:t>
            </a:r>
            <a:r>
              <a:rPr lang="it-IT" dirty="0">
                <a:latin typeface="Alegreya" panose="00000500000000000000" pitchFamily="2" charset="0"/>
              </a:rPr>
              <a:t>-me     li </a:t>
            </a:r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han</a:t>
            </a:r>
            <a:r>
              <a:rPr lang="it-IT" dirty="0">
                <a:latin typeface="Alegreya" panose="00000500000000000000" pitchFamily="2" charset="0"/>
              </a:rPr>
              <a:t> can-    </a:t>
            </a:r>
            <a:r>
              <a:rPr lang="it-IT" b="1" dirty="0" err="1">
                <a:latin typeface="Alegreya" panose="00000500000000000000" pitchFamily="2" charset="0"/>
              </a:rPr>
              <a:t>ta</a:t>
            </a:r>
            <a:r>
              <a:rPr lang="it-IT" dirty="0">
                <a:latin typeface="Alegreya" panose="00000500000000000000" pitchFamily="2" charset="0"/>
              </a:rPr>
              <a:t>-to un </a:t>
            </a:r>
            <a:r>
              <a:rPr lang="it-IT" b="1" dirty="0" err="1">
                <a:latin typeface="Alegreya" panose="00000500000000000000" pitchFamily="2" charset="0"/>
              </a:rPr>
              <a:t>po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BEEF69A3-DF7A-46D6-B934-11D4770CDF97}"/>
              </a:ext>
            </a:extLst>
          </p:cNvPr>
          <p:cNvSpPr txBox="1"/>
          <p:nvPr/>
        </p:nvSpPr>
        <p:spPr>
          <a:xfrm>
            <a:off x="5372031" y="5608504"/>
            <a:ext cx="363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Sem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pre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dirty="0" err="1">
                <a:latin typeface="Alegreya" panose="00000500000000000000" pitchFamily="2" charset="0"/>
              </a:rPr>
              <a:t>el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b="1" dirty="0" err="1">
                <a:latin typeface="Alegreya" panose="00000500000000000000" pitchFamily="2" charset="0"/>
              </a:rPr>
              <a:t>gril</a:t>
            </a:r>
            <a:r>
              <a:rPr lang="it-IT" dirty="0">
                <a:latin typeface="Alegreya" panose="00000500000000000000" pitchFamily="2" charset="0"/>
              </a:rPr>
              <a:t>-lo        </a:t>
            </a:r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sta</a:t>
            </a:r>
            <a:r>
              <a:rPr lang="it-IT" dirty="0">
                <a:latin typeface="Alegreya" panose="00000500000000000000" pitchFamily="2" charset="0"/>
              </a:rPr>
              <a:t> pur   </a:t>
            </a:r>
            <a:r>
              <a:rPr lang="it-IT" b="1" dirty="0" err="1">
                <a:latin typeface="Alegreya" panose="00000500000000000000" pitchFamily="2" charset="0"/>
              </a:rPr>
              <a:t>sal</a:t>
            </a:r>
            <a:r>
              <a:rPr lang="it-IT" dirty="0">
                <a:latin typeface="Alegreya" panose="00000500000000000000" pitchFamily="2" charset="0"/>
              </a:rPr>
              <a:t>-do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E3FC6A0A-5A9B-4AE7-83D5-C8AC2C3C5148}"/>
              </a:ext>
            </a:extLst>
          </p:cNvPr>
          <p:cNvSpPr txBox="1"/>
          <p:nvPr/>
        </p:nvSpPr>
        <p:spPr>
          <a:xfrm>
            <a:off x="1842430" y="4869840"/>
            <a:ext cx="298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1                  2                  3              4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BC71D0A-FD72-4FA2-AB1B-EEF2F555F557}"/>
              </a:ext>
            </a:extLst>
          </p:cNvPr>
          <p:cNvSpPr txBox="1"/>
          <p:nvPr/>
        </p:nvSpPr>
        <p:spPr>
          <a:xfrm>
            <a:off x="5431061" y="4869840"/>
            <a:ext cx="3222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1                    2                    3               4</a:t>
            </a:r>
          </a:p>
        </p:txBody>
      </p:sp>
      <p:sp>
        <p:nvSpPr>
          <p:cNvPr id="8" name="Parentesi quadra chiusa 7">
            <a:extLst>
              <a:ext uri="{FF2B5EF4-FFF2-40B4-BE49-F238E27FC236}">
                <a16:creationId xmlns:a16="http://schemas.microsoft.com/office/drawing/2014/main" id="{5194F54F-D1B8-4564-8517-C4DAE2A1843F}"/>
              </a:ext>
            </a:extLst>
          </p:cNvPr>
          <p:cNvSpPr/>
          <p:nvPr/>
        </p:nvSpPr>
        <p:spPr>
          <a:xfrm rot="5400000">
            <a:off x="3306854" y="5807713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Parentesi quadra chiusa 8">
            <a:extLst>
              <a:ext uri="{FF2B5EF4-FFF2-40B4-BE49-F238E27FC236}">
                <a16:creationId xmlns:a16="http://schemas.microsoft.com/office/drawing/2014/main" id="{490FC669-7AA4-4421-991C-4FE9F6D02011}"/>
              </a:ext>
            </a:extLst>
          </p:cNvPr>
          <p:cNvSpPr/>
          <p:nvPr/>
        </p:nvSpPr>
        <p:spPr>
          <a:xfrm rot="5400000">
            <a:off x="6239534" y="5824007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2F736FA-2DFB-4F4E-9A1D-A2210A551E89}"/>
              </a:ext>
            </a:extLst>
          </p:cNvPr>
          <p:cNvSpPr txBox="1"/>
          <p:nvPr/>
        </p:nvSpPr>
        <p:spPr>
          <a:xfrm>
            <a:off x="1721404" y="4315842"/>
            <a:ext cx="3344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Ma</a:t>
            </a:r>
            <a:r>
              <a:rPr lang="it-IT" dirty="0">
                <a:latin typeface="Alegreya" panose="00000500000000000000" pitchFamily="2" charset="0"/>
              </a:rPr>
              <a:t> non       </a:t>
            </a:r>
            <a:r>
              <a:rPr lang="it-IT" b="1" dirty="0">
                <a:latin typeface="Alegreya" panose="00000500000000000000" pitchFamily="2" charset="0"/>
              </a:rPr>
              <a:t>fa</a:t>
            </a:r>
            <a:r>
              <a:rPr lang="it-IT" dirty="0">
                <a:latin typeface="Alegreya" panose="00000500000000000000" pitchFamily="2" charset="0"/>
              </a:rPr>
              <a:t> co-</a:t>
            </a:r>
            <a:r>
              <a:rPr lang="it-IT" dirty="0" err="1">
                <a:latin typeface="Alegreya" panose="00000500000000000000" pitchFamily="2" charset="0"/>
              </a:rPr>
              <a:t>mo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-tri o-</a:t>
            </a:r>
            <a:r>
              <a:rPr lang="it-IT" b="1" dirty="0" err="1">
                <a:latin typeface="Alegreya" panose="00000500000000000000" pitchFamily="2" charset="0"/>
              </a:rPr>
              <a:t>cel</a:t>
            </a:r>
            <a:r>
              <a:rPr lang="it-IT" dirty="0">
                <a:latin typeface="Alegreya" panose="00000500000000000000" pitchFamily="2" charset="0"/>
              </a:rPr>
              <a:t>-li</a:t>
            </a:r>
          </a:p>
        </p:txBody>
      </p:sp>
      <p:sp>
        <p:nvSpPr>
          <p:cNvPr id="11" name="Parentesi quadra chiusa 10">
            <a:extLst>
              <a:ext uri="{FF2B5EF4-FFF2-40B4-BE49-F238E27FC236}">
                <a16:creationId xmlns:a16="http://schemas.microsoft.com/office/drawing/2014/main" id="{1961A7C7-67B0-4D17-A432-640375D1D572}"/>
              </a:ext>
            </a:extLst>
          </p:cNvPr>
          <p:cNvSpPr/>
          <p:nvPr/>
        </p:nvSpPr>
        <p:spPr>
          <a:xfrm rot="5400000">
            <a:off x="3596045" y="4520114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1610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D4CA4A8B-DB36-4FEF-80EA-52AF0D09B1A3}"/>
              </a:ext>
            </a:extLst>
          </p:cNvPr>
          <p:cNvSpPr txBox="1"/>
          <p:nvPr/>
        </p:nvSpPr>
        <p:spPr>
          <a:xfrm>
            <a:off x="5372031" y="5239172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Co</a:t>
            </a:r>
            <a:r>
              <a:rPr lang="it-IT" dirty="0">
                <a:latin typeface="Alegreya" panose="00000500000000000000" pitchFamily="2" charset="0"/>
              </a:rPr>
              <a:t>-me     li </a:t>
            </a:r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han</a:t>
            </a:r>
            <a:r>
              <a:rPr lang="it-IT" dirty="0">
                <a:latin typeface="Alegreya" panose="00000500000000000000" pitchFamily="2" charset="0"/>
              </a:rPr>
              <a:t> can-    </a:t>
            </a:r>
            <a:r>
              <a:rPr lang="it-IT" b="1" dirty="0" err="1">
                <a:latin typeface="Alegreya" panose="00000500000000000000" pitchFamily="2" charset="0"/>
              </a:rPr>
              <a:t>ta</a:t>
            </a:r>
            <a:r>
              <a:rPr lang="it-IT" dirty="0">
                <a:latin typeface="Alegreya" panose="00000500000000000000" pitchFamily="2" charset="0"/>
              </a:rPr>
              <a:t>-to un </a:t>
            </a:r>
            <a:r>
              <a:rPr lang="it-IT" b="1" dirty="0" err="1">
                <a:latin typeface="Alegreya" panose="00000500000000000000" pitchFamily="2" charset="0"/>
              </a:rPr>
              <a:t>po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2396187C-39B2-47A5-8306-560BA7882837}"/>
              </a:ext>
            </a:extLst>
          </p:cNvPr>
          <p:cNvSpPr txBox="1"/>
          <p:nvPr/>
        </p:nvSpPr>
        <p:spPr>
          <a:xfrm>
            <a:off x="5372031" y="5608504"/>
            <a:ext cx="363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latin typeface="Alegreya" panose="00000500000000000000" pitchFamily="2" charset="0"/>
              </a:rPr>
              <a:t>Sem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pre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dirty="0" err="1">
                <a:latin typeface="Alegreya" panose="00000500000000000000" pitchFamily="2" charset="0"/>
              </a:rPr>
              <a:t>el</a:t>
            </a:r>
            <a:r>
              <a:rPr lang="it-IT" dirty="0">
                <a:latin typeface="Alegreya" panose="00000500000000000000" pitchFamily="2" charset="0"/>
              </a:rPr>
              <a:t> </a:t>
            </a:r>
            <a:r>
              <a:rPr lang="it-IT" b="1" dirty="0" err="1">
                <a:latin typeface="Alegreya" panose="00000500000000000000" pitchFamily="2" charset="0"/>
              </a:rPr>
              <a:t>gril</a:t>
            </a:r>
            <a:r>
              <a:rPr lang="it-IT" dirty="0">
                <a:latin typeface="Alegreya" panose="00000500000000000000" pitchFamily="2" charset="0"/>
              </a:rPr>
              <a:t>-lo        </a:t>
            </a:r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sta</a:t>
            </a:r>
            <a:r>
              <a:rPr lang="it-IT" dirty="0">
                <a:latin typeface="Alegreya" panose="00000500000000000000" pitchFamily="2" charset="0"/>
              </a:rPr>
              <a:t> pur   </a:t>
            </a:r>
            <a:r>
              <a:rPr lang="it-IT" b="1" dirty="0" err="1">
                <a:latin typeface="Alegreya" panose="00000500000000000000" pitchFamily="2" charset="0"/>
              </a:rPr>
              <a:t>sal</a:t>
            </a:r>
            <a:r>
              <a:rPr lang="it-IT" dirty="0">
                <a:latin typeface="Alegreya" panose="00000500000000000000" pitchFamily="2" charset="0"/>
              </a:rPr>
              <a:t>-do</a:t>
            </a:r>
          </a:p>
        </p:txBody>
      </p:sp>
      <p:sp>
        <p:nvSpPr>
          <p:cNvPr id="106" name="Parentesi quadra chiusa 105">
            <a:extLst>
              <a:ext uri="{FF2B5EF4-FFF2-40B4-BE49-F238E27FC236}">
                <a16:creationId xmlns:a16="http://schemas.microsoft.com/office/drawing/2014/main" id="{7ECE1E71-1916-4694-AA09-815A912D8F5E}"/>
              </a:ext>
            </a:extLst>
          </p:cNvPr>
          <p:cNvSpPr/>
          <p:nvPr/>
        </p:nvSpPr>
        <p:spPr>
          <a:xfrm rot="5400000">
            <a:off x="6452188" y="5422435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7" name="Parentesi quadra chiusa 106">
            <a:extLst>
              <a:ext uri="{FF2B5EF4-FFF2-40B4-BE49-F238E27FC236}">
                <a16:creationId xmlns:a16="http://schemas.microsoft.com/office/drawing/2014/main" id="{5E4B9F8E-0ED2-4F21-A9BA-967560D76919}"/>
              </a:ext>
            </a:extLst>
          </p:cNvPr>
          <p:cNvSpPr/>
          <p:nvPr/>
        </p:nvSpPr>
        <p:spPr>
          <a:xfrm rot="5400000">
            <a:off x="7976188" y="5445865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9" name="Parentesi quadra chiusa 108">
            <a:extLst>
              <a:ext uri="{FF2B5EF4-FFF2-40B4-BE49-F238E27FC236}">
                <a16:creationId xmlns:a16="http://schemas.microsoft.com/office/drawing/2014/main" id="{498894FD-2339-453A-AADE-2D8415086408}"/>
              </a:ext>
            </a:extLst>
          </p:cNvPr>
          <p:cNvSpPr/>
          <p:nvPr/>
        </p:nvSpPr>
        <p:spPr>
          <a:xfrm rot="5400000">
            <a:off x="6239534" y="5824007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4FBFF3DA-0D56-43B6-B54E-F96C3A1C43D5}"/>
              </a:ext>
            </a:extLst>
          </p:cNvPr>
          <p:cNvSpPr txBox="1"/>
          <p:nvPr/>
        </p:nvSpPr>
        <p:spPr>
          <a:xfrm>
            <a:off x="1721404" y="5239172"/>
            <a:ext cx="3324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Ma</a:t>
            </a:r>
            <a:r>
              <a:rPr lang="it-IT" dirty="0">
                <a:latin typeface="Alegreya" panose="00000500000000000000" pitchFamily="2" charset="0"/>
              </a:rPr>
              <a:t> non </a:t>
            </a:r>
            <a:r>
              <a:rPr lang="it-IT" b="1" dirty="0">
                <a:latin typeface="Alegreya" panose="00000500000000000000" pitchFamily="2" charset="0"/>
              </a:rPr>
              <a:t>fa</a:t>
            </a:r>
            <a:r>
              <a:rPr lang="it-IT" dirty="0">
                <a:latin typeface="Alegreya" panose="00000500000000000000" pitchFamily="2" charset="0"/>
              </a:rPr>
              <a:t> co-</a:t>
            </a:r>
            <a:r>
              <a:rPr lang="it-IT" dirty="0" err="1">
                <a:latin typeface="Alegreya" panose="00000500000000000000" pitchFamily="2" charset="0"/>
              </a:rPr>
              <a:t>mo</a:t>
            </a:r>
            <a:r>
              <a:rPr lang="it-IT" dirty="0">
                <a:latin typeface="Alegreya" panose="00000500000000000000" pitchFamily="2" charset="0"/>
              </a:rPr>
              <a:t> gli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-tri o-</a:t>
            </a:r>
            <a:r>
              <a:rPr lang="it-IT" b="1" dirty="0" err="1">
                <a:latin typeface="Alegreya" panose="00000500000000000000" pitchFamily="2" charset="0"/>
              </a:rPr>
              <a:t>cel</a:t>
            </a:r>
            <a:r>
              <a:rPr lang="it-IT" dirty="0">
                <a:latin typeface="Alegreya" panose="00000500000000000000" pitchFamily="2" charset="0"/>
              </a:rPr>
              <a:t>-li</a:t>
            </a:r>
          </a:p>
        </p:txBody>
      </p: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9A175DD6-8251-4F98-B2B5-6796430CC0FC}"/>
              </a:ext>
            </a:extLst>
          </p:cNvPr>
          <p:cNvSpPr txBox="1"/>
          <p:nvPr/>
        </p:nvSpPr>
        <p:spPr>
          <a:xfrm>
            <a:off x="1721404" y="5608504"/>
            <a:ext cx="3352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  <a:latin typeface="Alegreya" panose="00000500000000000000" pitchFamily="2" charset="0"/>
              </a:rPr>
              <a:t>Van</a:t>
            </a:r>
            <a:r>
              <a:rPr lang="it-IT" dirty="0">
                <a:latin typeface="Alegreya" panose="00000500000000000000" pitchFamily="2" charset="0"/>
              </a:rPr>
              <a:t> de  </a:t>
            </a:r>
            <a:r>
              <a:rPr lang="it-IT" b="1" dirty="0" err="1">
                <a:latin typeface="Alegreya" panose="00000500000000000000" pitchFamily="2" charset="0"/>
              </a:rPr>
              <a:t>fat</a:t>
            </a:r>
            <a:r>
              <a:rPr lang="it-IT" dirty="0">
                <a:latin typeface="Alegreya" panose="00000500000000000000" pitchFamily="2" charset="0"/>
              </a:rPr>
              <a:t>-to in         </a:t>
            </a:r>
            <a:r>
              <a:rPr lang="it-IT" b="1" dirty="0">
                <a:latin typeface="Alegreya" panose="00000500000000000000" pitchFamily="2" charset="0"/>
              </a:rPr>
              <a:t>al</a:t>
            </a:r>
            <a:r>
              <a:rPr lang="it-IT" dirty="0">
                <a:latin typeface="Alegreya" panose="00000500000000000000" pitchFamily="2" charset="0"/>
              </a:rPr>
              <a:t>-</a:t>
            </a:r>
            <a:r>
              <a:rPr lang="it-IT" dirty="0" err="1">
                <a:latin typeface="Alegreya" panose="00000500000000000000" pitchFamily="2" charset="0"/>
              </a:rPr>
              <a:t>tro</a:t>
            </a:r>
            <a:r>
              <a:rPr lang="it-IT" dirty="0">
                <a:latin typeface="Alegreya" panose="00000500000000000000" pitchFamily="2" charset="0"/>
              </a:rPr>
              <a:t>    </a:t>
            </a:r>
            <a:r>
              <a:rPr lang="it-IT" b="1" dirty="0">
                <a:latin typeface="Alegreya" panose="00000500000000000000" pitchFamily="2" charset="0"/>
              </a:rPr>
              <a:t>lo</a:t>
            </a:r>
            <a:r>
              <a:rPr lang="it-IT" dirty="0">
                <a:latin typeface="Alegreya" panose="00000500000000000000" pitchFamily="2" charset="0"/>
              </a:rPr>
              <a:t>-co</a:t>
            </a:r>
          </a:p>
        </p:txBody>
      </p:sp>
      <p:sp>
        <p:nvSpPr>
          <p:cNvPr id="113" name="Parentesi quadra chiusa 112">
            <a:extLst>
              <a:ext uri="{FF2B5EF4-FFF2-40B4-BE49-F238E27FC236}">
                <a16:creationId xmlns:a16="http://schemas.microsoft.com/office/drawing/2014/main" id="{557F5203-711F-4288-ADC5-E96CA1EAD85B}"/>
              </a:ext>
            </a:extLst>
          </p:cNvPr>
          <p:cNvSpPr/>
          <p:nvPr/>
        </p:nvSpPr>
        <p:spPr>
          <a:xfrm rot="5400000">
            <a:off x="4173277" y="5440380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4" name="Parentesi quadra chiusa 113">
            <a:extLst>
              <a:ext uri="{FF2B5EF4-FFF2-40B4-BE49-F238E27FC236}">
                <a16:creationId xmlns:a16="http://schemas.microsoft.com/office/drawing/2014/main" id="{8B4F609D-7563-4751-A085-5A122F2C5FCC}"/>
              </a:ext>
            </a:extLst>
          </p:cNvPr>
          <p:cNvSpPr/>
          <p:nvPr/>
        </p:nvSpPr>
        <p:spPr>
          <a:xfrm rot="5400000">
            <a:off x="3633670" y="5436808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5" name="Parentesi quadra chiusa 114">
            <a:extLst>
              <a:ext uri="{FF2B5EF4-FFF2-40B4-BE49-F238E27FC236}">
                <a16:creationId xmlns:a16="http://schemas.microsoft.com/office/drawing/2014/main" id="{259425FE-34F5-4009-A3BD-0CDF19DA04B8}"/>
              </a:ext>
            </a:extLst>
          </p:cNvPr>
          <p:cNvSpPr/>
          <p:nvPr/>
        </p:nvSpPr>
        <p:spPr>
          <a:xfrm rot="5400000">
            <a:off x="3059632" y="5811772"/>
            <a:ext cx="95693" cy="276446"/>
          </a:xfrm>
          <a:prstGeom prst="rightBracket">
            <a:avLst>
              <a:gd name="adj" fmla="val 136333"/>
            </a:avLst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004C10CF-6102-4AD9-A42A-2FDFBF1940DF}"/>
              </a:ext>
            </a:extLst>
          </p:cNvPr>
          <p:cNvSpPr txBox="1"/>
          <p:nvPr/>
        </p:nvSpPr>
        <p:spPr>
          <a:xfrm>
            <a:off x="1842430" y="4869840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1             2                       3              4</a:t>
            </a:r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id="{D2AE12FA-F70A-4BEB-8B17-AECDD68DF76C}"/>
              </a:ext>
            </a:extLst>
          </p:cNvPr>
          <p:cNvSpPr txBox="1"/>
          <p:nvPr/>
        </p:nvSpPr>
        <p:spPr>
          <a:xfrm>
            <a:off x="5431061" y="4869840"/>
            <a:ext cx="3222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legreya" panose="00000500000000000000" pitchFamily="2" charset="0"/>
              </a:rPr>
              <a:t>1                    2                    3               4</a:t>
            </a:r>
          </a:p>
        </p:txBody>
      </p:sp>
    </p:spTree>
    <p:extLst>
      <p:ext uri="{BB962C8B-B14F-4D97-AF65-F5344CB8AC3E}">
        <p14:creationId xmlns:p14="http://schemas.microsoft.com/office/powerpoint/2010/main" val="2836012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442</Words>
  <Application>Microsoft Office PowerPoint</Application>
  <PresentationFormat>Widescreen</PresentationFormat>
  <Paragraphs>80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Alegreya</vt:lpstr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Davide Daolmi</dc:creator>
  <cp:lastModifiedBy>Davide Daolmi</cp:lastModifiedBy>
  <cp:revision>9</cp:revision>
  <dcterms:created xsi:type="dcterms:W3CDTF">2021-03-03T16:04:45Z</dcterms:created>
  <dcterms:modified xsi:type="dcterms:W3CDTF">2021-03-04T11:00:50Z</dcterms:modified>
</cp:coreProperties>
</file>