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ink/ink1.xml" ContentType="application/inkml+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2"/>
  </p:sldMasterIdLst>
  <p:notesMasterIdLst>
    <p:notesMasterId r:id="rId69"/>
  </p:notesMasterIdLst>
  <p:sldIdLst>
    <p:sldId id="257" r:id="rId3"/>
    <p:sldId id="262" r:id="rId4"/>
    <p:sldId id="259" r:id="rId5"/>
    <p:sldId id="272" r:id="rId6"/>
    <p:sldId id="260" r:id="rId7"/>
    <p:sldId id="275" r:id="rId8"/>
    <p:sldId id="276" r:id="rId9"/>
    <p:sldId id="333" r:id="rId10"/>
    <p:sldId id="273" r:id="rId11"/>
    <p:sldId id="261" r:id="rId12"/>
    <p:sldId id="263" r:id="rId13"/>
    <p:sldId id="278" r:id="rId14"/>
    <p:sldId id="279" r:id="rId15"/>
    <p:sldId id="266" r:id="rId16"/>
    <p:sldId id="265" r:id="rId17"/>
    <p:sldId id="267" r:id="rId18"/>
    <p:sldId id="269" r:id="rId19"/>
    <p:sldId id="271" r:id="rId20"/>
    <p:sldId id="296" r:id="rId21"/>
    <p:sldId id="280" r:id="rId22"/>
    <p:sldId id="270" r:id="rId23"/>
    <p:sldId id="281" r:id="rId24"/>
    <p:sldId id="302" r:id="rId25"/>
    <p:sldId id="304" r:id="rId26"/>
    <p:sldId id="277" r:id="rId27"/>
    <p:sldId id="284" r:id="rId28"/>
    <p:sldId id="305" r:id="rId29"/>
    <p:sldId id="282" r:id="rId30"/>
    <p:sldId id="290" r:id="rId31"/>
    <p:sldId id="298" r:id="rId32"/>
    <p:sldId id="287" r:id="rId33"/>
    <p:sldId id="289" r:id="rId34"/>
    <p:sldId id="291" r:id="rId35"/>
    <p:sldId id="292" r:id="rId36"/>
    <p:sldId id="293" r:id="rId37"/>
    <p:sldId id="294" r:id="rId38"/>
    <p:sldId id="295" r:id="rId39"/>
    <p:sldId id="297" r:id="rId40"/>
    <p:sldId id="306" r:id="rId41"/>
    <p:sldId id="299" r:id="rId42"/>
    <p:sldId id="310" r:id="rId43"/>
    <p:sldId id="312" r:id="rId44"/>
    <p:sldId id="313" r:id="rId45"/>
    <p:sldId id="309" r:id="rId46"/>
    <p:sldId id="307" r:id="rId47"/>
    <p:sldId id="334" r:id="rId48"/>
    <p:sldId id="308" r:id="rId49"/>
    <p:sldId id="319" r:id="rId50"/>
    <p:sldId id="316" r:id="rId51"/>
    <p:sldId id="322" r:id="rId52"/>
    <p:sldId id="320" r:id="rId53"/>
    <p:sldId id="321" r:id="rId54"/>
    <p:sldId id="323" r:id="rId55"/>
    <p:sldId id="324" r:id="rId56"/>
    <p:sldId id="326" r:id="rId57"/>
    <p:sldId id="327" r:id="rId58"/>
    <p:sldId id="325" r:id="rId59"/>
    <p:sldId id="318" r:id="rId60"/>
    <p:sldId id="314" r:id="rId61"/>
    <p:sldId id="315" r:id="rId62"/>
    <p:sldId id="329" r:id="rId63"/>
    <p:sldId id="330" r:id="rId64"/>
    <p:sldId id="331" r:id="rId65"/>
    <p:sldId id="335" r:id="rId66"/>
    <p:sldId id="328" r:id="rId67"/>
    <p:sldId id="332" r:id="rId6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324" autoAdjust="0"/>
    <p:restoredTop sz="95550" autoAdjust="0"/>
  </p:normalViewPr>
  <p:slideViewPr>
    <p:cSldViewPr showGuides="1">
      <p:cViewPr varScale="1">
        <p:scale>
          <a:sx n="92" d="100"/>
          <a:sy n="92" d="100"/>
        </p:scale>
        <p:origin x="178" y="53"/>
      </p:cViewPr>
      <p:guideLst>
        <p:guide orient="horz" pos="2160"/>
        <p:guide pos="288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 Type="http://schemas.openxmlformats.org/officeDocument/2006/relationships/slide" Target="slides/slide5.xml"/><Relationship Id="rId71" Type="http://schemas.openxmlformats.org/officeDocument/2006/relationships/viewProps" Target="viewProps.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4.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6-09-01T21:34:54.121"/>
    </inkml:context>
    <inkml:brush xml:id="br0">
      <inkml:brushProperty name="width" value="0.0635" units="cm"/>
      <inkml:brushProperty name="height" value="0.0635" units="cm"/>
      <inkml:brushProperty name="color" value="#F3B46C"/>
      <inkml:brushProperty name="ignorePressure" value="1"/>
    </inkml:brush>
    <inkml:brush xml:id="br1">
      <inkml:brushProperty name="width" value="0.0635" units="cm"/>
      <inkml:brushProperty name="height" value="0.0635" units="cm"/>
      <inkml:brushProperty name="color" value="#724108"/>
      <inkml:brushProperty name="ignorePressure" value="1"/>
    </inkml:brush>
  </inkml:definitions>
  <inkml:traceGroup>
    <inkml:annotationXML>
      <emma:emma xmlns:emma="http://www.w3.org/2003/04/emma" version="1.0">
        <emma:interpretation id="{AE0AFBC2-AE3E-47F2-B89D-5FB9C480513E}" emma:medium="tactile" emma:mode="ink">
          <msink:context xmlns:msink="http://schemas.microsoft.com/ink/2010/main" type="writingRegion" rotatedBoundingBox="14742,8455 14877,8933 14541,9028 14405,8551"/>
        </emma:interpretation>
      </emma:emma>
    </inkml:annotationXML>
    <inkml:traceGroup>
      <inkml:annotationXML>
        <emma:emma xmlns:emma="http://www.w3.org/2003/04/emma" version="1.0">
          <emma:interpretation id="{B6C6BEF5-1E05-4DE8-8FD2-A1EC0EFC7605}" emma:medium="tactile" emma:mode="ink">
            <msink:context xmlns:msink="http://schemas.microsoft.com/ink/2010/main" type="paragraph" rotatedBoundingBox="14742,8455 14877,8933 14541,9028 14405,8551" alignmentLevel="1"/>
          </emma:interpretation>
        </emma:emma>
      </inkml:annotationXML>
      <inkml:traceGroup>
        <inkml:annotationXML>
          <emma:emma xmlns:emma="http://www.w3.org/2003/04/emma" version="1.0">
            <emma:interpretation id="{0B61955D-39A3-48B6-A9D2-6B70257DBC1C}" emma:medium="tactile" emma:mode="ink">
              <msink:context xmlns:msink="http://schemas.microsoft.com/ink/2010/main" type="line" rotatedBoundingBox="14742,8455 14877,8933 14541,9028 14405,8551"/>
            </emma:interpretation>
          </emma:emma>
        </inkml:annotationXML>
        <inkml:traceGroup>
          <inkml:annotationXML>
            <emma:emma xmlns:emma="http://www.w3.org/2003/04/emma" version="1.0">
              <emma:interpretation id="{1ED85DDC-701F-47F4-A05D-6B8F627FE1C7}" emma:medium="tactile" emma:mode="ink">
                <msink:context xmlns:msink="http://schemas.microsoft.com/ink/2010/main" type="inkWord" rotatedBoundingBox="14742,8455 14877,8933 14541,9028 14405,8551"/>
              </emma:interpretation>
              <emma:one-of disjunction-type="recognition" id="oneOf0">
                <emma:interpretation id="interp0" emma:lang="it-IT" emma:confidence="0">
                  <emma:literal>@</emma:literal>
                </emma:interpretation>
                <emma:interpretation id="interp1" emma:lang="it-IT" emma:confidence="0">
                  <emma:literal>è</emma:literal>
                </emma:interpretation>
                <emma:interpretation id="interp2" emma:lang="it-IT" emma:confidence="0">
                  <emma:literal>o</emma:literal>
                </emma:interpretation>
                <emma:interpretation id="interp3" emma:lang="it-IT" emma:confidence="0">
                  <emma:literal>.</emma:literal>
                </emma:interpretation>
                <emma:interpretation id="interp4" emma:lang="it-IT" emma:confidence="0">
                  <emma:literal>£</emma:literal>
                </emma:interpretation>
              </emma:one-of>
            </emma:emma>
          </inkml:annotationXML>
          <inkml:trace contextRef="#ctx0" brushRef="#br0">2029 955,'2'0,"3"0,6 2,4 0,2 4,0 3,3-1,2 2,2 1,-1-2,0-1,-5-3,-2 1,-2-2,-2-1,-1-1,-3-1</inkml:trace>
          <inkml:trace contextRef="#ctx0" brushRef="#br0" timeOffset="1608">1985 880,'2'0,"4"0,2 0,2 0,4 0,3 0,2 2,0 1,0 4,-2 1,-1 0,-1-2,-1 0,2-1,0 2,0-2,4 4,-2 0</inkml:trace>
          <inkml:trace contextRef="#ctx0" brushRef="#br0" timeOffset="3128">1933 816,'3'0,"4"0,1 0,4 0,2 0,0 0,-1 0,-1 0,1 0,0 0,2 0,1 2,-3 2,-2 0,0 0,-1 0,2 0,0 1,0 2,1 0,-4 1,1-3,-2 2,-1-2</inkml:trace>
          <inkml:trace contextRef="#ctx0" brushRef="#br0" timeOffset="6760">2050 1030,'2'0,"2"0,3 0,2 0,0 0,2 0,-3 2,1 2,2 0,1 4,0-4,1 3,2 0,-2 0,0-2,0-2,-1 0,1-2,-6-1,-5 0,-8 0,-6 0,-3-1,-3 1,0 0,-2 0,1 0,2 0,2 0,2 0,1 1,4 4,0 2,4 2,3 0,4 3,6 2,3-2,1-4,-1-2,3-2,-3-3,0-1,-1 0,0-1,0 1,2 0,-1-1,2 1,-2 0,0-2,0 0,2-1,2 2,-4-1,-6 0,-8-1,-7 0,-4 2,-2 0,-7-4,1 0,1-1,2 3,-1 1,0 0,2 1,0 1,0-2,5 0,8 0,12 0,7 1,9 0,0 1,1-1,-3 1,-2 1,-3-1,-1 0,-1 0,-2 0,-2 0,1 0,-4-2,-2 0</inkml:trace>
          <inkml:trace contextRef="#ctx0" brushRef="#br0" timeOffset="8048">2082 922,'2'0,"3"0,3 0,2 0,2 2,2 1,0 3,0-1,-3-1</inkml:trace>
          <inkml:trace contextRef="#ctx0" brushRef="#br0" timeOffset="14559">2173 752,'4'0,"2"2,2 3,-1 3,3 6,-5-1,-5-5,-4-6,-5-2,-2-3,-2 0,-1-1,0-1,-1 1,-1 1,-1 1,0 1,-1 0,0 1,1 0,0 0,2 1,3-1</inkml:trace>
          <inkml:trace contextRef="#ctx0" brushRef="#br1" timeOffset="26007">1954 741,'2'0,"2"0,8 0,9 0,5 0,1 0,-1 0,-5 0,-3 0,-2 0,-3 0,-3-3,1 1,0 0,-2 0,-1 3,-2 2,-1 1,0 4,-1 2,0-1,1 0,1-1,3-2,2-1,2 0,0-2,0-2,-3 0</inkml:trace>
          <inkml:trace contextRef="#ctx0" brushRef="#br1" timeOffset="27048">2168 794,'2'0,"3"0,3 2,1 2</inkml:trace>
        </inkml:traceGroup>
      </inkml:traceGroup>
    </inkml:traceGroup>
  </inkml:traceGroup>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FB7A6A1-140E-4053-A62A-AFDAF6E6ECEB}" type="datetimeFigureOut">
              <a:rPr lang="en-US" smtClean="0"/>
              <a:t>9/3/2016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966B8C0-8F1E-47A8-9B24-9AB8E2F126D3}" type="slidenum">
              <a:rPr lang="en-US" smtClean="0"/>
              <a:t>‹N›</a:t>
            </a:fld>
            <a:endParaRPr lang="en-US"/>
          </a:p>
        </p:txBody>
      </p:sp>
    </p:spTree>
    <p:extLst>
      <p:ext uri="{BB962C8B-B14F-4D97-AF65-F5344CB8AC3E}">
        <p14:creationId xmlns:p14="http://schemas.microsoft.com/office/powerpoint/2010/main" val="38045421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a:t>
            </a:fld>
            <a:endParaRPr lang="en-US" sz="1200" b="0" i="0">
              <a:latin typeface="Calibri"/>
              <a:ea typeface="+mn-ea"/>
              <a:cs typeface="+mn-cs"/>
            </a:endParaRPr>
          </a:p>
        </p:txBody>
      </p:sp>
    </p:spTree>
    <p:extLst>
      <p:ext uri="{BB962C8B-B14F-4D97-AF65-F5344CB8AC3E}">
        <p14:creationId xmlns:p14="http://schemas.microsoft.com/office/powerpoint/2010/main" val="3200916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10</a:t>
            </a:fld>
            <a:endParaRPr lang="en-US" sz="1200" b="0" i="0">
              <a:latin typeface="Calibri"/>
              <a:ea typeface="+mn-ea"/>
              <a:cs typeface="+mn-cs"/>
            </a:endParaRPr>
          </a:p>
        </p:txBody>
      </p:sp>
    </p:spTree>
    <p:extLst>
      <p:ext uri="{BB962C8B-B14F-4D97-AF65-F5344CB8AC3E}">
        <p14:creationId xmlns:p14="http://schemas.microsoft.com/office/powerpoint/2010/main" val="4162578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11</a:t>
            </a:fld>
            <a:endParaRPr lang="en-US" sz="1200" b="0" i="0">
              <a:latin typeface="Calibri"/>
              <a:ea typeface="+mn-ea"/>
              <a:cs typeface="+mn-cs"/>
            </a:endParaRPr>
          </a:p>
        </p:txBody>
      </p:sp>
    </p:spTree>
    <p:extLst>
      <p:ext uri="{BB962C8B-B14F-4D97-AF65-F5344CB8AC3E}">
        <p14:creationId xmlns:p14="http://schemas.microsoft.com/office/powerpoint/2010/main" val="1878051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12</a:t>
            </a:fld>
            <a:endParaRPr lang="en-US" sz="1200" b="0" i="0">
              <a:latin typeface="Calibri"/>
              <a:ea typeface="+mn-ea"/>
              <a:cs typeface="+mn-cs"/>
            </a:endParaRPr>
          </a:p>
        </p:txBody>
      </p:sp>
    </p:spTree>
    <p:extLst>
      <p:ext uri="{BB962C8B-B14F-4D97-AF65-F5344CB8AC3E}">
        <p14:creationId xmlns:p14="http://schemas.microsoft.com/office/powerpoint/2010/main" val="3853360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13</a:t>
            </a:fld>
            <a:endParaRPr lang="en-US" sz="1200" b="0" i="0">
              <a:latin typeface="Calibri"/>
              <a:ea typeface="+mn-ea"/>
              <a:cs typeface="+mn-cs"/>
            </a:endParaRPr>
          </a:p>
        </p:txBody>
      </p:sp>
    </p:spTree>
    <p:extLst>
      <p:ext uri="{BB962C8B-B14F-4D97-AF65-F5344CB8AC3E}">
        <p14:creationId xmlns:p14="http://schemas.microsoft.com/office/powerpoint/2010/main" val="18297295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14</a:t>
            </a:fld>
            <a:endParaRPr lang="en-US" sz="1200" b="0" i="0">
              <a:latin typeface="Calibri"/>
              <a:ea typeface="+mn-ea"/>
              <a:cs typeface="+mn-cs"/>
            </a:endParaRPr>
          </a:p>
        </p:txBody>
      </p:sp>
    </p:spTree>
    <p:extLst>
      <p:ext uri="{BB962C8B-B14F-4D97-AF65-F5344CB8AC3E}">
        <p14:creationId xmlns:p14="http://schemas.microsoft.com/office/powerpoint/2010/main" val="35547581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15</a:t>
            </a:fld>
            <a:endParaRPr lang="en-US" sz="1200" b="0" i="0">
              <a:latin typeface="Calibri"/>
              <a:ea typeface="+mn-ea"/>
              <a:cs typeface="+mn-cs"/>
            </a:endParaRPr>
          </a:p>
        </p:txBody>
      </p:sp>
    </p:spTree>
    <p:extLst>
      <p:ext uri="{BB962C8B-B14F-4D97-AF65-F5344CB8AC3E}">
        <p14:creationId xmlns:p14="http://schemas.microsoft.com/office/powerpoint/2010/main" val="10207211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16</a:t>
            </a:fld>
            <a:endParaRPr lang="en-US" sz="1200" b="0" i="0">
              <a:latin typeface="Calibri"/>
              <a:ea typeface="+mn-ea"/>
              <a:cs typeface="+mn-cs"/>
            </a:endParaRPr>
          </a:p>
        </p:txBody>
      </p:sp>
    </p:spTree>
    <p:extLst>
      <p:ext uri="{BB962C8B-B14F-4D97-AF65-F5344CB8AC3E}">
        <p14:creationId xmlns:p14="http://schemas.microsoft.com/office/powerpoint/2010/main" val="31396258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17</a:t>
            </a:fld>
            <a:endParaRPr lang="en-US" sz="1200" b="0" i="0">
              <a:latin typeface="Calibri"/>
              <a:ea typeface="+mn-ea"/>
              <a:cs typeface="+mn-cs"/>
            </a:endParaRPr>
          </a:p>
        </p:txBody>
      </p:sp>
    </p:spTree>
    <p:extLst>
      <p:ext uri="{BB962C8B-B14F-4D97-AF65-F5344CB8AC3E}">
        <p14:creationId xmlns:p14="http://schemas.microsoft.com/office/powerpoint/2010/main" val="25087599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18</a:t>
            </a:fld>
            <a:endParaRPr lang="en-US" sz="1200" b="0" i="0">
              <a:latin typeface="Calibri"/>
              <a:ea typeface="+mn-ea"/>
              <a:cs typeface="+mn-cs"/>
            </a:endParaRPr>
          </a:p>
        </p:txBody>
      </p:sp>
    </p:spTree>
    <p:extLst>
      <p:ext uri="{BB962C8B-B14F-4D97-AF65-F5344CB8AC3E}">
        <p14:creationId xmlns:p14="http://schemas.microsoft.com/office/powerpoint/2010/main" val="7738016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19</a:t>
            </a:fld>
            <a:endParaRPr lang="en-US" sz="1200" b="0" i="0">
              <a:latin typeface="Calibri"/>
              <a:ea typeface="+mn-ea"/>
              <a:cs typeface="+mn-cs"/>
            </a:endParaRPr>
          </a:p>
        </p:txBody>
      </p:sp>
    </p:spTree>
    <p:extLst>
      <p:ext uri="{BB962C8B-B14F-4D97-AF65-F5344CB8AC3E}">
        <p14:creationId xmlns:p14="http://schemas.microsoft.com/office/powerpoint/2010/main" val="2367959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a:t>
            </a:fld>
            <a:endParaRPr lang="en-US" sz="1200" b="0" i="0">
              <a:latin typeface="Calibri"/>
              <a:ea typeface="+mn-ea"/>
              <a:cs typeface="+mn-cs"/>
            </a:endParaRPr>
          </a:p>
        </p:txBody>
      </p:sp>
    </p:spTree>
    <p:extLst>
      <p:ext uri="{BB962C8B-B14F-4D97-AF65-F5344CB8AC3E}">
        <p14:creationId xmlns:p14="http://schemas.microsoft.com/office/powerpoint/2010/main" val="34206145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20</a:t>
            </a:fld>
            <a:endParaRPr lang="en-US" sz="1200" b="0" i="0">
              <a:latin typeface="Calibri"/>
              <a:ea typeface="+mn-ea"/>
              <a:cs typeface="+mn-cs"/>
            </a:endParaRPr>
          </a:p>
        </p:txBody>
      </p:sp>
    </p:spTree>
    <p:extLst>
      <p:ext uri="{BB962C8B-B14F-4D97-AF65-F5344CB8AC3E}">
        <p14:creationId xmlns:p14="http://schemas.microsoft.com/office/powerpoint/2010/main" val="33315304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21</a:t>
            </a:fld>
            <a:endParaRPr lang="en-US" sz="1200" b="0" i="0">
              <a:latin typeface="Calibri"/>
              <a:ea typeface="+mn-ea"/>
              <a:cs typeface="+mn-cs"/>
            </a:endParaRPr>
          </a:p>
        </p:txBody>
      </p:sp>
    </p:spTree>
    <p:extLst>
      <p:ext uri="{BB962C8B-B14F-4D97-AF65-F5344CB8AC3E}">
        <p14:creationId xmlns:p14="http://schemas.microsoft.com/office/powerpoint/2010/main" val="24501752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22</a:t>
            </a:fld>
            <a:endParaRPr lang="en-US" sz="1200" b="0" i="0">
              <a:latin typeface="Calibri"/>
              <a:ea typeface="+mn-ea"/>
              <a:cs typeface="+mn-cs"/>
            </a:endParaRPr>
          </a:p>
        </p:txBody>
      </p:sp>
    </p:spTree>
    <p:extLst>
      <p:ext uri="{BB962C8B-B14F-4D97-AF65-F5344CB8AC3E}">
        <p14:creationId xmlns:p14="http://schemas.microsoft.com/office/powerpoint/2010/main" val="76375564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23</a:t>
            </a:fld>
            <a:endParaRPr lang="en-US" sz="1200" b="0" i="0">
              <a:latin typeface="Calibri"/>
              <a:ea typeface="+mn-ea"/>
              <a:cs typeface="+mn-cs"/>
            </a:endParaRPr>
          </a:p>
        </p:txBody>
      </p:sp>
    </p:spTree>
    <p:extLst>
      <p:ext uri="{BB962C8B-B14F-4D97-AF65-F5344CB8AC3E}">
        <p14:creationId xmlns:p14="http://schemas.microsoft.com/office/powerpoint/2010/main" val="245573545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24</a:t>
            </a:fld>
            <a:endParaRPr lang="en-US" sz="1200" b="0" i="0">
              <a:latin typeface="Calibri"/>
              <a:ea typeface="+mn-ea"/>
              <a:cs typeface="+mn-cs"/>
            </a:endParaRPr>
          </a:p>
        </p:txBody>
      </p:sp>
    </p:spTree>
    <p:extLst>
      <p:ext uri="{BB962C8B-B14F-4D97-AF65-F5344CB8AC3E}">
        <p14:creationId xmlns:p14="http://schemas.microsoft.com/office/powerpoint/2010/main" val="366526703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25</a:t>
            </a:fld>
            <a:endParaRPr lang="en-US" sz="1200" b="0" i="0">
              <a:latin typeface="Calibri"/>
              <a:ea typeface="+mn-ea"/>
              <a:cs typeface="+mn-cs"/>
            </a:endParaRPr>
          </a:p>
        </p:txBody>
      </p:sp>
    </p:spTree>
    <p:extLst>
      <p:ext uri="{BB962C8B-B14F-4D97-AF65-F5344CB8AC3E}">
        <p14:creationId xmlns:p14="http://schemas.microsoft.com/office/powerpoint/2010/main" val="31273700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26</a:t>
            </a:fld>
            <a:endParaRPr lang="en-US" sz="1200" b="0" i="0">
              <a:latin typeface="Calibri"/>
              <a:ea typeface="+mn-ea"/>
              <a:cs typeface="+mn-cs"/>
            </a:endParaRPr>
          </a:p>
        </p:txBody>
      </p:sp>
    </p:spTree>
    <p:extLst>
      <p:ext uri="{BB962C8B-B14F-4D97-AF65-F5344CB8AC3E}">
        <p14:creationId xmlns:p14="http://schemas.microsoft.com/office/powerpoint/2010/main" val="28289182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27</a:t>
            </a:fld>
            <a:endParaRPr lang="en-US" sz="1200" b="0" i="0">
              <a:latin typeface="Calibri"/>
              <a:ea typeface="+mn-ea"/>
              <a:cs typeface="+mn-cs"/>
            </a:endParaRPr>
          </a:p>
        </p:txBody>
      </p:sp>
    </p:spTree>
    <p:extLst>
      <p:ext uri="{BB962C8B-B14F-4D97-AF65-F5344CB8AC3E}">
        <p14:creationId xmlns:p14="http://schemas.microsoft.com/office/powerpoint/2010/main" val="124653555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28</a:t>
            </a:fld>
            <a:endParaRPr lang="en-US" sz="1200" b="0" i="0">
              <a:latin typeface="Calibri"/>
              <a:ea typeface="+mn-ea"/>
              <a:cs typeface="+mn-cs"/>
            </a:endParaRPr>
          </a:p>
        </p:txBody>
      </p:sp>
    </p:spTree>
    <p:extLst>
      <p:ext uri="{BB962C8B-B14F-4D97-AF65-F5344CB8AC3E}">
        <p14:creationId xmlns:p14="http://schemas.microsoft.com/office/powerpoint/2010/main" val="427481637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29</a:t>
            </a:fld>
            <a:endParaRPr lang="en-US" sz="1200" b="0" i="0">
              <a:latin typeface="Calibri"/>
              <a:ea typeface="+mn-ea"/>
              <a:cs typeface="+mn-cs"/>
            </a:endParaRPr>
          </a:p>
        </p:txBody>
      </p:sp>
    </p:spTree>
    <p:extLst>
      <p:ext uri="{BB962C8B-B14F-4D97-AF65-F5344CB8AC3E}">
        <p14:creationId xmlns:p14="http://schemas.microsoft.com/office/powerpoint/2010/main" val="36507379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a:t>
            </a:fld>
            <a:endParaRPr lang="en-US" sz="1200" b="0" i="0">
              <a:latin typeface="Calibri"/>
              <a:ea typeface="+mn-ea"/>
              <a:cs typeface="+mn-cs"/>
            </a:endParaRPr>
          </a:p>
        </p:txBody>
      </p:sp>
    </p:spTree>
    <p:extLst>
      <p:ext uri="{BB962C8B-B14F-4D97-AF65-F5344CB8AC3E}">
        <p14:creationId xmlns:p14="http://schemas.microsoft.com/office/powerpoint/2010/main" val="1503421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30</a:t>
            </a:fld>
            <a:endParaRPr lang="en-US" sz="1200" b="0" i="0">
              <a:latin typeface="Calibri"/>
              <a:ea typeface="+mn-ea"/>
              <a:cs typeface="+mn-cs"/>
            </a:endParaRPr>
          </a:p>
        </p:txBody>
      </p:sp>
    </p:spTree>
    <p:extLst>
      <p:ext uri="{BB962C8B-B14F-4D97-AF65-F5344CB8AC3E}">
        <p14:creationId xmlns:p14="http://schemas.microsoft.com/office/powerpoint/2010/main" val="35520425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31</a:t>
            </a:fld>
            <a:endParaRPr lang="en-US" sz="1200" b="0" i="0">
              <a:latin typeface="Calibri"/>
              <a:ea typeface="+mn-ea"/>
              <a:cs typeface="+mn-cs"/>
            </a:endParaRPr>
          </a:p>
        </p:txBody>
      </p:sp>
    </p:spTree>
    <p:extLst>
      <p:ext uri="{BB962C8B-B14F-4D97-AF65-F5344CB8AC3E}">
        <p14:creationId xmlns:p14="http://schemas.microsoft.com/office/powerpoint/2010/main" val="9611476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32</a:t>
            </a:fld>
            <a:endParaRPr lang="en-US" sz="1200" b="0" i="0">
              <a:latin typeface="Calibri"/>
              <a:ea typeface="+mn-ea"/>
              <a:cs typeface="+mn-cs"/>
            </a:endParaRPr>
          </a:p>
        </p:txBody>
      </p:sp>
    </p:spTree>
    <p:extLst>
      <p:ext uri="{BB962C8B-B14F-4D97-AF65-F5344CB8AC3E}">
        <p14:creationId xmlns:p14="http://schemas.microsoft.com/office/powerpoint/2010/main" val="13395791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33</a:t>
            </a:fld>
            <a:endParaRPr lang="en-US" sz="1200" b="0" i="0">
              <a:latin typeface="Calibri"/>
              <a:ea typeface="+mn-ea"/>
              <a:cs typeface="+mn-cs"/>
            </a:endParaRPr>
          </a:p>
        </p:txBody>
      </p:sp>
    </p:spTree>
    <p:extLst>
      <p:ext uri="{BB962C8B-B14F-4D97-AF65-F5344CB8AC3E}">
        <p14:creationId xmlns:p14="http://schemas.microsoft.com/office/powerpoint/2010/main" val="30275478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34</a:t>
            </a:fld>
            <a:endParaRPr lang="en-US" sz="1200" b="0" i="0">
              <a:latin typeface="Calibri"/>
              <a:ea typeface="+mn-ea"/>
              <a:cs typeface="+mn-cs"/>
            </a:endParaRPr>
          </a:p>
        </p:txBody>
      </p:sp>
    </p:spTree>
    <p:extLst>
      <p:ext uri="{BB962C8B-B14F-4D97-AF65-F5344CB8AC3E}">
        <p14:creationId xmlns:p14="http://schemas.microsoft.com/office/powerpoint/2010/main" val="719433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35</a:t>
            </a:fld>
            <a:endParaRPr lang="en-US" sz="1200" b="0" i="0">
              <a:latin typeface="Calibri"/>
              <a:ea typeface="+mn-ea"/>
              <a:cs typeface="+mn-cs"/>
            </a:endParaRPr>
          </a:p>
        </p:txBody>
      </p:sp>
    </p:spTree>
    <p:extLst>
      <p:ext uri="{BB962C8B-B14F-4D97-AF65-F5344CB8AC3E}">
        <p14:creationId xmlns:p14="http://schemas.microsoft.com/office/powerpoint/2010/main" val="26468649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36</a:t>
            </a:fld>
            <a:endParaRPr lang="en-US" sz="1200" b="0" i="0">
              <a:latin typeface="Calibri"/>
              <a:ea typeface="+mn-ea"/>
              <a:cs typeface="+mn-cs"/>
            </a:endParaRPr>
          </a:p>
        </p:txBody>
      </p:sp>
    </p:spTree>
    <p:extLst>
      <p:ext uri="{BB962C8B-B14F-4D97-AF65-F5344CB8AC3E}">
        <p14:creationId xmlns:p14="http://schemas.microsoft.com/office/powerpoint/2010/main" val="273575456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37</a:t>
            </a:fld>
            <a:endParaRPr lang="en-US" sz="1200" b="0" i="0">
              <a:latin typeface="Calibri"/>
              <a:ea typeface="+mn-ea"/>
              <a:cs typeface="+mn-cs"/>
            </a:endParaRPr>
          </a:p>
        </p:txBody>
      </p:sp>
    </p:spTree>
    <p:extLst>
      <p:ext uri="{BB962C8B-B14F-4D97-AF65-F5344CB8AC3E}">
        <p14:creationId xmlns:p14="http://schemas.microsoft.com/office/powerpoint/2010/main" val="120069284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38</a:t>
            </a:fld>
            <a:endParaRPr lang="en-US" sz="1200" b="0" i="0">
              <a:latin typeface="Calibri"/>
              <a:ea typeface="+mn-ea"/>
              <a:cs typeface="+mn-cs"/>
            </a:endParaRPr>
          </a:p>
        </p:txBody>
      </p:sp>
    </p:spTree>
    <p:extLst>
      <p:ext uri="{BB962C8B-B14F-4D97-AF65-F5344CB8AC3E}">
        <p14:creationId xmlns:p14="http://schemas.microsoft.com/office/powerpoint/2010/main" val="16728110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39</a:t>
            </a:fld>
            <a:endParaRPr lang="en-US" sz="1200" b="0" i="0">
              <a:latin typeface="Calibri"/>
              <a:ea typeface="+mn-ea"/>
              <a:cs typeface="+mn-cs"/>
            </a:endParaRPr>
          </a:p>
        </p:txBody>
      </p:sp>
    </p:spTree>
    <p:extLst>
      <p:ext uri="{BB962C8B-B14F-4D97-AF65-F5344CB8AC3E}">
        <p14:creationId xmlns:p14="http://schemas.microsoft.com/office/powerpoint/2010/main" val="25826192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a:t>
            </a:fld>
            <a:endParaRPr lang="en-US" sz="1200" b="0" i="0">
              <a:latin typeface="Calibri"/>
              <a:ea typeface="+mn-ea"/>
              <a:cs typeface="+mn-cs"/>
            </a:endParaRPr>
          </a:p>
        </p:txBody>
      </p:sp>
    </p:spTree>
    <p:extLst>
      <p:ext uri="{BB962C8B-B14F-4D97-AF65-F5344CB8AC3E}">
        <p14:creationId xmlns:p14="http://schemas.microsoft.com/office/powerpoint/2010/main" val="304043386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40</a:t>
            </a:fld>
            <a:endParaRPr lang="en-US" sz="1200" b="0" i="0">
              <a:latin typeface="Calibri"/>
              <a:ea typeface="+mn-ea"/>
              <a:cs typeface="+mn-cs"/>
            </a:endParaRPr>
          </a:p>
        </p:txBody>
      </p:sp>
    </p:spTree>
    <p:extLst>
      <p:ext uri="{BB962C8B-B14F-4D97-AF65-F5344CB8AC3E}">
        <p14:creationId xmlns:p14="http://schemas.microsoft.com/office/powerpoint/2010/main" val="1096791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41</a:t>
            </a:fld>
            <a:endParaRPr lang="en-US" sz="1200" b="0" i="0">
              <a:latin typeface="Calibri"/>
              <a:ea typeface="+mn-ea"/>
              <a:cs typeface="+mn-cs"/>
            </a:endParaRPr>
          </a:p>
        </p:txBody>
      </p:sp>
    </p:spTree>
    <p:extLst>
      <p:ext uri="{BB962C8B-B14F-4D97-AF65-F5344CB8AC3E}">
        <p14:creationId xmlns:p14="http://schemas.microsoft.com/office/powerpoint/2010/main" val="25704187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42</a:t>
            </a:fld>
            <a:endParaRPr lang="en-US" sz="1200" b="0" i="0">
              <a:latin typeface="Calibri"/>
              <a:ea typeface="+mn-ea"/>
              <a:cs typeface="+mn-cs"/>
            </a:endParaRPr>
          </a:p>
        </p:txBody>
      </p:sp>
    </p:spTree>
    <p:extLst>
      <p:ext uri="{BB962C8B-B14F-4D97-AF65-F5344CB8AC3E}">
        <p14:creationId xmlns:p14="http://schemas.microsoft.com/office/powerpoint/2010/main" val="91573128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43</a:t>
            </a:fld>
            <a:endParaRPr lang="en-US" sz="1200" b="0" i="0">
              <a:latin typeface="Calibri"/>
              <a:ea typeface="+mn-ea"/>
              <a:cs typeface="+mn-cs"/>
            </a:endParaRPr>
          </a:p>
        </p:txBody>
      </p:sp>
    </p:spTree>
    <p:extLst>
      <p:ext uri="{BB962C8B-B14F-4D97-AF65-F5344CB8AC3E}">
        <p14:creationId xmlns:p14="http://schemas.microsoft.com/office/powerpoint/2010/main" val="36829300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44</a:t>
            </a:fld>
            <a:endParaRPr lang="en-US" sz="1200" b="0" i="0">
              <a:latin typeface="Calibri"/>
              <a:ea typeface="+mn-ea"/>
              <a:cs typeface="+mn-cs"/>
            </a:endParaRPr>
          </a:p>
        </p:txBody>
      </p:sp>
    </p:spTree>
    <p:extLst>
      <p:ext uri="{BB962C8B-B14F-4D97-AF65-F5344CB8AC3E}">
        <p14:creationId xmlns:p14="http://schemas.microsoft.com/office/powerpoint/2010/main" val="15716272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45</a:t>
            </a:fld>
            <a:endParaRPr lang="en-US" sz="1200" b="0" i="0">
              <a:latin typeface="Calibri"/>
              <a:ea typeface="+mn-ea"/>
              <a:cs typeface="+mn-cs"/>
            </a:endParaRPr>
          </a:p>
        </p:txBody>
      </p:sp>
    </p:spTree>
    <p:extLst>
      <p:ext uri="{BB962C8B-B14F-4D97-AF65-F5344CB8AC3E}">
        <p14:creationId xmlns:p14="http://schemas.microsoft.com/office/powerpoint/2010/main" val="35492598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46</a:t>
            </a:fld>
            <a:endParaRPr lang="en-US" sz="1200" b="0" i="0">
              <a:latin typeface="Calibri"/>
              <a:ea typeface="+mn-ea"/>
              <a:cs typeface="+mn-cs"/>
            </a:endParaRPr>
          </a:p>
        </p:txBody>
      </p:sp>
    </p:spTree>
    <p:extLst>
      <p:ext uri="{BB962C8B-B14F-4D97-AF65-F5344CB8AC3E}">
        <p14:creationId xmlns:p14="http://schemas.microsoft.com/office/powerpoint/2010/main" val="195333950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47</a:t>
            </a:fld>
            <a:endParaRPr lang="en-US" sz="1200" b="0" i="0">
              <a:latin typeface="Calibri"/>
              <a:ea typeface="+mn-ea"/>
              <a:cs typeface="+mn-cs"/>
            </a:endParaRPr>
          </a:p>
        </p:txBody>
      </p:sp>
    </p:spTree>
    <p:extLst>
      <p:ext uri="{BB962C8B-B14F-4D97-AF65-F5344CB8AC3E}">
        <p14:creationId xmlns:p14="http://schemas.microsoft.com/office/powerpoint/2010/main" val="35674756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48</a:t>
            </a:fld>
            <a:endParaRPr lang="en-US" sz="1200" b="0" i="0">
              <a:latin typeface="Calibri"/>
              <a:ea typeface="+mn-ea"/>
              <a:cs typeface="+mn-cs"/>
            </a:endParaRPr>
          </a:p>
        </p:txBody>
      </p:sp>
    </p:spTree>
    <p:extLst>
      <p:ext uri="{BB962C8B-B14F-4D97-AF65-F5344CB8AC3E}">
        <p14:creationId xmlns:p14="http://schemas.microsoft.com/office/powerpoint/2010/main" val="170553609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49</a:t>
            </a:fld>
            <a:endParaRPr lang="en-US" sz="1200" b="0" i="0">
              <a:latin typeface="Calibri"/>
              <a:ea typeface="+mn-ea"/>
              <a:cs typeface="+mn-cs"/>
            </a:endParaRPr>
          </a:p>
        </p:txBody>
      </p:sp>
    </p:spTree>
    <p:extLst>
      <p:ext uri="{BB962C8B-B14F-4D97-AF65-F5344CB8AC3E}">
        <p14:creationId xmlns:p14="http://schemas.microsoft.com/office/powerpoint/2010/main" val="12464674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a:t>
            </a:fld>
            <a:endParaRPr lang="en-US" sz="1200" b="0" i="0">
              <a:latin typeface="Calibri"/>
              <a:ea typeface="+mn-ea"/>
              <a:cs typeface="+mn-cs"/>
            </a:endParaRPr>
          </a:p>
        </p:txBody>
      </p:sp>
    </p:spTree>
    <p:extLst>
      <p:ext uri="{BB962C8B-B14F-4D97-AF65-F5344CB8AC3E}">
        <p14:creationId xmlns:p14="http://schemas.microsoft.com/office/powerpoint/2010/main" val="27434415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50</a:t>
            </a:fld>
            <a:endParaRPr lang="en-US" sz="1200" b="0" i="0">
              <a:latin typeface="Calibri"/>
              <a:ea typeface="+mn-ea"/>
              <a:cs typeface="+mn-cs"/>
            </a:endParaRPr>
          </a:p>
        </p:txBody>
      </p:sp>
    </p:spTree>
    <p:extLst>
      <p:ext uri="{BB962C8B-B14F-4D97-AF65-F5344CB8AC3E}">
        <p14:creationId xmlns:p14="http://schemas.microsoft.com/office/powerpoint/2010/main" val="14762842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51</a:t>
            </a:fld>
            <a:endParaRPr lang="en-US" sz="1200" b="0" i="0">
              <a:latin typeface="Calibri"/>
              <a:ea typeface="+mn-ea"/>
              <a:cs typeface="+mn-cs"/>
            </a:endParaRPr>
          </a:p>
        </p:txBody>
      </p:sp>
    </p:spTree>
    <p:extLst>
      <p:ext uri="{BB962C8B-B14F-4D97-AF65-F5344CB8AC3E}">
        <p14:creationId xmlns:p14="http://schemas.microsoft.com/office/powerpoint/2010/main" val="25632051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52</a:t>
            </a:fld>
            <a:endParaRPr lang="en-US" sz="1200" b="0" i="0">
              <a:latin typeface="Calibri"/>
              <a:ea typeface="+mn-ea"/>
              <a:cs typeface="+mn-cs"/>
            </a:endParaRPr>
          </a:p>
        </p:txBody>
      </p:sp>
    </p:spTree>
    <p:extLst>
      <p:ext uri="{BB962C8B-B14F-4D97-AF65-F5344CB8AC3E}">
        <p14:creationId xmlns:p14="http://schemas.microsoft.com/office/powerpoint/2010/main" val="14629671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53</a:t>
            </a:fld>
            <a:endParaRPr lang="en-US" sz="1200" b="0" i="0">
              <a:latin typeface="Calibri"/>
              <a:ea typeface="+mn-ea"/>
              <a:cs typeface="+mn-cs"/>
            </a:endParaRPr>
          </a:p>
        </p:txBody>
      </p:sp>
    </p:spTree>
    <p:extLst>
      <p:ext uri="{BB962C8B-B14F-4D97-AF65-F5344CB8AC3E}">
        <p14:creationId xmlns:p14="http://schemas.microsoft.com/office/powerpoint/2010/main" val="20371773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54</a:t>
            </a:fld>
            <a:endParaRPr lang="en-US" sz="1200" b="0" i="0">
              <a:latin typeface="Calibri"/>
              <a:ea typeface="+mn-ea"/>
              <a:cs typeface="+mn-cs"/>
            </a:endParaRPr>
          </a:p>
        </p:txBody>
      </p:sp>
    </p:spTree>
    <p:extLst>
      <p:ext uri="{BB962C8B-B14F-4D97-AF65-F5344CB8AC3E}">
        <p14:creationId xmlns:p14="http://schemas.microsoft.com/office/powerpoint/2010/main" val="30014129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55</a:t>
            </a:fld>
            <a:endParaRPr lang="en-US" sz="1200" b="0" i="0">
              <a:latin typeface="Calibri"/>
              <a:ea typeface="+mn-ea"/>
              <a:cs typeface="+mn-cs"/>
            </a:endParaRPr>
          </a:p>
        </p:txBody>
      </p:sp>
    </p:spTree>
    <p:extLst>
      <p:ext uri="{BB962C8B-B14F-4D97-AF65-F5344CB8AC3E}">
        <p14:creationId xmlns:p14="http://schemas.microsoft.com/office/powerpoint/2010/main" val="268717502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56</a:t>
            </a:fld>
            <a:endParaRPr lang="en-US" sz="1200" b="0" i="0">
              <a:latin typeface="Calibri"/>
              <a:ea typeface="+mn-ea"/>
              <a:cs typeface="+mn-cs"/>
            </a:endParaRPr>
          </a:p>
        </p:txBody>
      </p:sp>
    </p:spTree>
    <p:extLst>
      <p:ext uri="{BB962C8B-B14F-4D97-AF65-F5344CB8AC3E}">
        <p14:creationId xmlns:p14="http://schemas.microsoft.com/office/powerpoint/2010/main" val="35926649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57</a:t>
            </a:fld>
            <a:endParaRPr lang="en-US" sz="1200" b="0" i="0">
              <a:latin typeface="Calibri"/>
              <a:ea typeface="+mn-ea"/>
              <a:cs typeface="+mn-cs"/>
            </a:endParaRPr>
          </a:p>
        </p:txBody>
      </p:sp>
    </p:spTree>
    <p:extLst>
      <p:ext uri="{BB962C8B-B14F-4D97-AF65-F5344CB8AC3E}">
        <p14:creationId xmlns:p14="http://schemas.microsoft.com/office/powerpoint/2010/main" val="3990749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58</a:t>
            </a:fld>
            <a:endParaRPr lang="en-US" sz="1200" b="0" i="0">
              <a:latin typeface="Calibri"/>
              <a:ea typeface="+mn-ea"/>
              <a:cs typeface="+mn-cs"/>
            </a:endParaRPr>
          </a:p>
        </p:txBody>
      </p:sp>
    </p:spTree>
    <p:extLst>
      <p:ext uri="{BB962C8B-B14F-4D97-AF65-F5344CB8AC3E}">
        <p14:creationId xmlns:p14="http://schemas.microsoft.com/office/powerpoint/2010/main" val="34426558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59</a:t>
            </a:fld>
            <a:endParaRPr lang="en-US" sz="1200" b="0" i="0">
              <a:latin typeface="Calibri"/>
              <a:ea typeface="+mn-ea"/>
              <a:cs typeface="+mn-cs"/>
            </a:endParaRPr>
          </a:p>
        </p:txBody>
      </p:sp>
    </p:spTree>
    <p:extLst>
      <p:ext uri="{BB962C8B-B14F-4D97-AF65-F5344CB8AC3E}">
        <p14:creationId xmlns:p14="http://schemas.microsoft.com/office/powerpoint/2010/main" val="41183902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a:t>
            </a:fld>
            <a:endParaRPr lang="en-US" sz="1200" b="0" i="0">
              <a:latin typeface="Calibri"/>
              <a:ea typeface="+mn-ea"/>
              <a:cs typeface="+mn-cs"/>
            </a:endParaRPr>
          </a:p>
        </p:txBody>
      </p:sp>
    </p:spTree>
    <p:extLst>
      <p:ext uri="{BB962C8B-B14F-4D97-AF65-F5344CB8AC3E}">
        <p14:creationId xmlns:p14="http://schemas.microsoft.com/office/powerpoint/2010/main" val="53942278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60</a:t>
            </a:fld>
            <a:endParaRPr lang="en-US" sz="1200" b="0" i="0">
              <a:latin typeface="Calibri"/>
              <a:ea typeface="+mn-ea"/>
              <a:cs typeface="+mn-cs"/>
            </a:endParaRPr>
          </a:p>
        </p:txBody>
      </p:sp>
    </p:spTree>
    <p:extLst>
      <p:ext uri="{BB962C8B-B14F-4D97-AF65-F5344CB8AC3E}">
        <p14:creationId xmlns:p14="http://schemas.microsoft.com/office/powerpoint/2010/main" val="209562973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61</a:t>
            </a:fld>
            <a:endParaRPr lang="en-US" sz="1200" b="0" i="0">
              <a:latin typeface="Calibri"/>
              <a:ea typeface="+mn-ea"/>
              <a:cs typeface="+mn-cs"/>
            </a:endParaRPr>
          </a:p>
        </p:txBody>
      </p:sp>
    </p:spTree>
    <p:extLst>
      <p:ext uri="{BB962C8B-B14F-4D97-AF65-F5344CB8AC3E}">
        <p14:creationId xmlns:p14="http://schemas.microsoft.com/office/powerpoint/2010/main" val="33529202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62</a:t>
            </a:fld>
            <a:endParaRPr lang="en-US" sz="1200" b="0" i="0">
              <a:latin typeface="Calibri"/>
              <a:ea typeface="+mn-ea"/>
              <a:cs typeface="+mn-cs"/>
            </a:endParaRPr>
          </a:p>
        </p:txBody>
      </p:sp>
    </p:spTree>
    <p:extLst>
      <p:ext uri="{BB962C8B-B14F-4D97-AF65-F5344CB8AC3E}">
        <p14:creationId xmlns:p14="http://schemas.microsoft.com/office/powerpoint/2010/main" val="99926350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63</a:t>
            </a:fld>
            <a:endParaRPr lang="en-US" sz="1200" b="0" i="0">
              <a:latin typeface="Calibri"/>
              <a:ea typeface="+mn-ea"/>
              <a:cs typeface="+mn-cs"/>
            </a:endParaRPr>
          </a:p>
        </p:txBody>
      </p:sp>
    </p:spTree>
    <p:extLst>
      <p:ext uri="{BB962C8B-B14F-4D97-AF65-F5344CB8AC3E}">
        <p14:creationId xmlns:p14="http://schemas.microsoft.com/office/powerpoint/2010/main" val="33790173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64</a:t>
            </a:fld>
            <a:endParaRPr lang="en-US" sz="1200" b="0" i="0">
              <a:latin typeface="Calibri"/>
              <a:ea typeface="+mn-ea"/>
              <a:cs typeface="+mn-cs"/>
            </a:endParaRPr>
          </a:p>
        </p:txBody>
      </p:sp>
    </p:spTree>
    <p:extLst>
      <p:ext uri="{BB962C8B-B14F-4D97-AF65-F5344CB8AC3E}">
        <p14:creationId xmlns:p14="http://schemas.microsoft.com/office/powerpoint/2010/main" val="247398642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65</a:t>
            </a:fld>
            <a:endParaRPr lang="en-US" sz="1200" b="0" i="0">
              <a:latin typeface="Calibri"/>
              <a:ea typeface="+mn-ea"/>
              <a:cs typeface="+mn-cs"/>
            </a:endParaRPr>
          </a:p>
        </p:txBody>
      </p:sp>
    </p:spTree>
    <p:extLst>
      <p:ext uri="{BB962C8B-B14F-4D97-AF65-F5344CB8AC3E}">
        <p14:creationId xmlns:p14="http://schemas.microsoft.com/office/powerpoint/2010/main" val="32948292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66</a:t>
            </a:fld>
            <a:endParaRPr lang="en-US" sz="1200" b="0" i="0">
              <a:latin typeface="Calibri"/>
              <a:ea typeface="+mn-ea"/>
              <a:cs typeface="+mn-cs"/>
            </a:endParaRPr>
          </a:p>
        </p:txBody>
      </p:sp>
    </p:spTree>
    <p:extLst>
      <p:ext uri="{BB962C8B-B14F-4D97-AF65-F5344CB8AC3E}">
        <p14:creationId xmlns:p14="http://schemas.microsoft.com/office/powerpoint/2010/main" val="20814506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7</a:t>
            </a:fld>
            <a:endParaRPr lang="en-US" sz="1200" b="0" i="0">
              <a:latin typeface="Calibri"/>
              <a:ea typeface="+mn-ea"/>
              <a:cs typeface="+mn-cs"/>
            </a:endParaRPr>
          </a:p>
        </p:txBody>
      </p:sp>
    </p:spTree>
    <p:extLst>
      <p:ext uri="{BB962C8B-B14F-4D97-AF65-F5344CB8AC3E}">
        <p14:creationId xmlns:p14="http://schemas.microsoft.com/office/powerpoint/2010/main" val="17330203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8</a:t>
            </a:fld>
            <a:endParaRPr lang="en-US" sz="1200" b="0" i="0">
              <a:latin typeface="Calibri"/>
              <a:ea typeface="+mn-ea"/>
              <a:cs typeface="+mn-cs"/>
            </a:endParaRPr>
          </a:p>
        </p:txBody>
      </p:sp>
    </p:spTree>
    <p:extLst>
      <p:ext uri="{BB962C8B-B14F-4D97-AF65-F5344CB8AC3E}">
        <p14:creationId xmlns:p14="http://schemas.microsoft.com/office/powerpoint/2010/main" val="21295098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buFont typeface="+mj-lt"/>
              <a:buNone/>
            </a:pPr>
            <a:endParaRPr lang="en-US" baseline="0" dirty="0"/>
          </a:p>
        </p:txBody>
      </p:sp>
      <p:sp>
        <p:nvSpPr>
          <p:cNvPr id="4" name="Slide Number Placeholder 3"/>
          <p:cNvSpPr>
            <a:spLocks noGrp="1"/>
          </p:cNvSpPr>
          <p:nvPr>
            <p:ph type="sldNum" sz="quarter" idx="10"/>
          </p:nvPr>
        </p:nvSpPr>
        <p:spPr/>
        <p:txBody>
          <a:bodyPr/>
          <a:lstStyle/>
          <a:p>
            <a:pPr algn="r" defTabSz="914400">
              <a:buNone/>
            </a:pPr>
            <a:fld id="{08EDB670-C6AB-471A-A7D8-55EB47EBE994}" type="slidenum">
              <a:rPr lang="en-US" sz="1200" b="0" i="0">
                <a:latin typeface="Calibri"/>
                <a:ea typeface="+mn-ea"/>
                <a:cs typeface="+mn-cs"/>
              </a:rPr>
              <a:t>9</a:t>
            </a:fld>
            <a:endParaRPr lang="en-US" sz="1200" b="0" i="0">
              <a:latin typeface="Calibri"/>
              <a:ea typeface="+mn-ea"/>
              <a:cs typeface="+mn-cs"/>
            </a:endParaRPr>
          </a:p>
        </p:txBody>
      </p:sp>
    </p:spTree>
    <p:extLst>
      <p:ext uri="{BB962C8B-B14F-4D97-AF65-F5344CB8AC3E}">
        <p14:creationId xmlns:p14="http://schemas.microsoft.com/office/powerpoint/2010/main" val="19989890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Vuota">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BCDE7C-CCB6-471C-9199-918A33307958}" type="datetimeFigureOut">
              <a:rPr lang="en-US" smtClean="0"/>
              <a:t>9/3/2016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C57462E-C2AD-4C62-8C8B-6FC60C644B1B}" type="slidenum">
              <a:rPr lang="en-US" smtClean="0"/>
              <a:t>‹N›</a:t>
            </a:fld>
            <a:endParaRPr lang="en-US"/>
          </a:p>
        </p:txBody>
      </p:sp>
    </p:spTree>
    <p:extLst>
      <p:ext uri="{BB962C8B-B14F-4D97-AF65-F5344CB8AC3E}">
        <p14:creationId xmlns:p14="http://schemas.microsoft.com/office/powerpoint/2010/main" val="3888281927"/>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it-IT"/>
              <a:t>Fare clic per modificare lo stile del titolo</a:t>
            </a:r>
            <a:endParaRPr lang="en-US"/>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endParaRPr lang="en-US"/>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BCDE7C-CCB6-471C-9199-918A33307958}" type="datetimeFigureOut">
              <a:rPr lang="en-US" smtClean="0"/>
              <a:t>9/3/2016</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57462E-C2AD-4C62-8C8B-6FC60C644B1B}" type="slidenum">
              <a:rPr lang="en-US" smtClean="0"/>
              <a:t>‹N›</a:t>
            </a:fld>
            <a:endParaRPr lang="en-US"/>
          </a:p>
        </p:txBody>
      </p:sp>
    </p:spTree>
    <p:extLst>
      <p:ext uri="{BB962C8B-B14F-4D97-AF65-F5344CB8AC3E}">
        <p14:creationId xmlns:p14="http://schemas.microsoft.com/office/powerpoint/2010/main" val="879535698"/>
      </p:ext>
    </p:extLst>
  </p:cSld>
  <p:clrMap bg1="dk1" tx1="lt1" bg2="dk2" tx2="lt2" accent1="accent1" accent2="accent2" accent3="accent3" accent4="accent4" accent5="accent5" accent6="accent6" hlink="hlink" folHlink="folHlink"/>
  <p:sldLayoutIdLst>
    <p:sldLayoutId id="2147483649"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4.gif"/></Relationships>
</file>

<file path=ppt/slides/_rels/slide10.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18.png"/><Relationship Id="rId2" Type="http://schemas.openxmlformats.org/officeDocument/2006/relationships/video" Target="../media/media2.mp4"/><Relationship Id="rId1" Type="http://schemas.microsoft.com/office/2007/relationships/media" Target="../media/media2.mp4"/><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10.xml"/><Relationship Id="rId9" Type="http://schemas.openxmlformats.org/officeDocument/2006/relationships/image" Target="../media/image3.jpeg"/></Relationships>
</file>

<file path=ppt/slides/_rels/slide11.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0.png"/><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19.gif"/><Relationship Id="rId2" Type="http://schemas.openxmlformats.org/officeDocument/2006/relationships/audio" Target="../media/media3.mp3"/><Relationship Id="rId1" Type="http://schemas.microsoft.com/office/2007/relationships/media" Target="../media/media3.mp3"/><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11.xml"/><Relationship Id="rId9" Type="http://schemas.openxmlformats.org/officeDocument/2006/relationships/image" Target="../media/image3.jpeg"/></Relationships>
</file>

<file path=ppt/slides/_rels/slide1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7.wdp"/><Relationship Id="rId5" Type="http://schemas.openxmlformats.org/officeDocument/2006/relationships/image" Target="../media/image2.jpeg"/><Relationship Id="rId10" Type="http://schemas.openxmlformats.org/officeDocument/2006/relationships/image" Target="../media/image21.png"/><Relationship Id="rId4" Type="http://schemas.microsoft.com/office/2007/relationships/hdphoto" Target="../media/hdphoto1.wdp"/><Relationship Id="rId9" Type="http://schemas.openxmlformats.org/officeDocument/2006/relationships/image" Target="../media/image5.gif"/></Relationships>
</file>

<file path=ppt/slides/_rels/slide13.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8.wdp"/><Relationship Id="rId5" Type="http://schemas.openxmlformats.org/officeDocument/2006/relationships/image" Target="../media/image2.jpeg"/><Relationship Id="rId10" Type="http://schemas.openxmlformats.org/officeDocument/2006/relationships/image" Target="../media/image22.png"/><Relationship Id="rId4" Type="http://schemas.microsoft.com/office/2007/relationships/hdphoto" Target="../media/hdphoto1.wdp"/><Relationship Id="rId9" Type="http://schemas.openxmlformats.org/officeDocument/2006/relationships/image" Target="../media/image5.gif"/></Relationships>
</file>

<file path=ppt/slides/_rels/slide14.xml.rels><?xml version="1.0" encoding="UTF-8" standalone="yes"?>
<Relationships xmlns="http://schemas.openxmlformats.org/package/2006/relationships"><Relationship Id="rId8" Type="http://schemas.openxmlformats.org/officeDocument/2006/relationships/audio" Target="../media/media7.mp3"/><Relationship Id="rId13" Type="http://schemas.openxmlformats.org/officeDocument/2006/relationships/image" Target="../media/image2.jpeg"/><Relationship Id="rId18" Type="http://schemas.openxmlformats.org/officeDocument/2006/relationships/image" Target="../media/image16.png"/><Relationship Id="rId3" Type="http://schemas.microsoft.com/office/2007/relationships/media" Target="../media/media5.mp3"/><Relationship Id="rId21" Type="http://schemas.openxmlformats.org/officeDocument/2006/relationships/image" Target="../media/image20.png"/><Relationship Id="rId7" Type="http://schemas.microsoft.com/office/2007/relationships/media" Target="../media/media7.mp3"/><Relationship Id="rId12" Type="http://schemas.microsoft.com/office/2007/relationships/hdphoto" Target="../media/hdphoto1.wdp"/><Relationship Id="rId17" Type="http://schemas.openxmlformats.org/officeDocument/2006/relationships/image" Target="../media/image5.gif"/><Relationship Id="rId2" Type="http://schemas.openxmlformats.org/officeDocument/2006/relationships/audio" Target="../media/media4.mp3"/><Relationship Id="rId16" Type="http://schemas.microsoft.com/office/2007/relationships/hdphoto" Target="../media/hdphoto3.wdp"/><Relationship Id="rId20" Type="http://schemas.openxmlformats.org/officeDocument/2006/relationships/image" Target="../media/image23.gif"/><Relationship Id="rId1" Type="http://schemas.microsoft.com/office/2007/relationships/media" Target="../media/media4.mp3"/><Relationship Id="rId6" Type="http://schemas.openxmlformats.org/officeDocument/2006/relationships/audio" Target="../media/media6.mp3"/><Relationship Id="rId11" Type="http://schemas.openxmlformats.org/officeDocument/2006/relationships/image" Target="../media/image1.jpeg"/><Relationship Id="rId5" Type="http://schemas.microsoft.com/office/2007/relationships/media" Target="../media/media6.mp3"/><Relationship Id="rId15" Type="http://schemas.openxmlformats.org/officeDocument/2006/relationships/image" Target="../media/image3.jpeg"/><Relationship Id="rId10" Type="http://schemas.openxmlformats.org/officeDocument/2006/relationships/notesSlide" Target="../notesSlides/notesSlide14.xml"/><Relationship Id="rId19" Type="http://schemas.microsoft.com/office/2007/relationships/hdphoto" Target="../media/hdphoto6.wdp"/><Relationship Id="rId4" Type="http://schemas.openxmlformats.org/officeDocument/2006/relationships/audio" Target="../media/media5.mp3"/><Relationship Id="rId9" Type="http://schemas.openxmlformats.org/officeDocument/2006/relationships/slideLayout" Target="../slideLayouts/slideLayout1.xml"/><Relationship Id="rId14" Type="http://schemas.microsoft.com/office/2007/relationships/hdphoto" Target="../media/hdphoto2.wdp"/><Relationship Id="rId22" Type="http://schemas.openxmlformats.org/officeDocument/2006/relationships/image" Target="../media/image24.gif"/></Relationships>
</file>

<file path=ppt/slides/_rels/slide15.xml.rels><?xml version="1.0" encoding="UTF-8" standalone="yes"?>
<Relationships xmlns="http://schemas.openxmlformats.org/package/2006/relationships"><Relationship Id="rId8" Type="http://schemas.microsoft.com/office/2007/relationships/hdphoto" Target="../media/hdphoto2.wdp"/><Relationship Id="rId13" Type="http://schemas.microsoft.com/office/2007/relationships/hdphoto" Target="../media/hdphoto6.wdp"/><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16.png"/><Relationship Id="rId2" Type="http://schemas.openxmlformats.org/officeDocument/2006/relationships/audio" Target="../media/media7.mp3"/><Relationship Id="rId1" Type="http://schemas.microsoft.com/office/2007/relationships/media" Target="../media/media7.mp3"/><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5" Type="http://schemas.openxmlformats.org/officeDocument/2006/relationships/image" Target="../media/image20.png"/><Relationship Id="rId10" Type="http://schemas.microsoft.com/office/2007/relationships/hdphoto" Target="../media/hdphoto3.wdp"/><Relationship Id="rId4" Type="http://schemas.openxmlformats.org/officeDocument/2006/relationships/notesSlide" Target="../notesSlides/notesSlide15.xml"/><Relationship Id="rId9" Type="http://schemas.openxmlformats.org/officeDocument/2006/relationships/image" Target="../media/image3.jpeg"/><Relationship Id="rId14" Type="http://schemas.openxmlformats.org/officeDocument/2006/relationships/image" Target="../media/image23.gif"/></Relationships>
</file>

<file path=ppt/slides/_rels/slide16.xml.rels><?xml version="1.0" encoding="UTF-8" standalone="yes"?>
<Relationships xmlns="http://schemas.openxmlformats.org/package/2006/relationships"><Relationship Id="rId8" Type="http://schemas.openxmlformats.org/officeDocument/2006/relationships/audio" Target="../media/media4.mp3"/><Relationship Id="rId13" Type="http://schemas.openxmlformats.org/officeDocument/2006/relationships/image" Target="../media/image2.jpeg"/><Relationship Id="rId18" Type="http://schemas.openxmlformats.org/officeDocument/2006/relationships/image" Target="../media/image16.png"/><Relationship Id="rId3" Type="http://schemas.microsoft.com/office/2007/relationships/media" Target="../media/media6.mp3"/><Relationship Id="rId21" Type="http://schemas.microsoft.com/office/2007/relationships/hdphoto" Target="../media/hdphoto9.wdp"/><Relationship Id="rId7" Type="http://schemas.microsoft.com/office/2007/relationships/media" Target="../media/media4.mp3"/><Relationship Id="rId12" Type="http://schemas.microsoft.com/office/2007/relationships/hdphoto" Target="../media/hdphoto1.wdp"/><Relationship Id="rId17" Type="http://schemas.openxmlformats.org/officeDocument/2006/relationships/image" Target="../media/image5.gif"/><Relationship Id="rId25" Type="http://schemas.openxmlformats.org/officeDocument/2006/relationships/image" Target="../media/image20.png"/><Relationship Id="rId2" Type="http://schemas.openxmlformats.org/officeDocument/2006/relationships/audio" Target="../media/media7.mp3"/><Relationship Id="rId16" Type="http://schemas.microsoft.com/office/2007/relationships/hdphoto" Target="../media/hdphoto3.wdp"/><Relationship Id="rId20" Type="http://schemas.openxmlformats.org/officeDocument/2006/relationships/image" Target="../media/image25.png"/><Relationship Id="rId1" Type="http://schemas.microsoft.com/office/2007/relationships/media" Target="../media/media7.mp3"/><Relationship Id="rId6" Type="http://schemas.openxmlformats.org/officeDocument/2006/relationships/audio" Target="../media/media5.mp3"/><Relationship Id="rId11" Type="http://schemas.openxmlformats.org/officeDocument/2006/relationships/image" Target="../media/image1.jpeg"/><Relationship Id="rId24" Type="http://schemas.openxmlformats.org/officeDocument/2006/relationships/image" Target="../media/image24.gif"/><Relationship Id="rId5" Type="http://schemas.microsoft.com/office/2007/relationships/media" Target="../media/media5.mp3"/><Relationship Id="rId15" Type="http://schemas.openxmlformats.org/officeDocument/2006/relationships/image" Target="../media/image3.jpeg"/><Relationship Id="rId23" Type="http://schemas.microsoft.com/office/2007/relationships/hdphoto" Target="../media/hdphoto10.wdp"/><Relationship Id="rId10" Type="http://schemas.openxmlformats.org/officeDocument/2006/relationships/notesSlide" Target="../notesSlides/notesSlide16.xml"/><Relationship Id="rId19" Type="http://schemas.microsoft.com/office/2007/relationships/hdphoto" Target="../media/hdphoto6.wdp"/><Relationship Id="rId4" Type="http://schemas.openxmlformats.org/officeDocument/2006/relationships/audio" Target="../media/media6.mp3"/><Relationship Id="rId9" Type="http://schemas.openxmlformats.org/officeDocument/2006/relationships/slideLayout" Target="../slideLayouts/slideLayout1.xml"/><Relationship Id="rId14" Type="http://schemas.microsoft.com/office/2007/relationships/hdphoto" Target="../media/hdphoto2.wdp"/><Relationship Id="rId22" Type="http://schemas.openxmlformats.org/officeDocument/2006/relationships/image" Target="../media/image26.png"/></Relationships>
</file>

<file path=ppt/slides/_rels/slide17.xml.rels><?xml version="1.0" encoding="UTF-8" standalone="yes"?>
<Relationships xmlns="http://schemas.openxmlformats.org/package/2006/relationships"><Relationship Id="rId8" Type="http://schemas.openxmlformats.org/officeDocument/2006/relationships/audio" Target="../media/media11.mp3"/><Relationship Id="rId13" Type="http://schemas.openxmlformats.org/officeDocument/2006/relationships/image" Target="../media/image2.jpeg"/><Relationship Id="rId18" Type="http://schemas.openxmlformats.org/officeDocument/2006/relationships/image" Target="../media/image16.png"/><Relationship Id="rId3" Type="http://schemas.microsoft.com/office/2007/relationships/media" Target="../media/media9.mp3"/><Relationship Id="rId21" Type="http://schemas.microsoft.com/office/2007/relationships/hdphoto" Target="../media/hdphoto9.wdp"/><Relationship Id="rId7" Type="http://schemas.microsoft.com/office/2007/relationships/media" Target="../media/media11.mp3"/><Relationship Id="rId12" Type="http://schemas.microsoft.com/office/2007/relationships/hdphoto" Target="../media/hdphoto1.wdp"/><Relationship Id="rId17" Type="http://schemas.openxmlformats.org/officeDocument/2006/relationships/image" Target="../media/image5.gif"/><Relationship Id="rId2" Type="http://schemas.openxmlformats.org/officeDocument/2006/relationships/audio" Target="../media/media8.mp3"/><Relationship Id="rId16" Type="http://schemas.microsoft.com/office/2007/relationships/hdphoto" Target="../media/hdphoto3.wdp"/><Relationship Id="rId20" Type="http://schemas.openxmlformats.org/officeDocument/2006/relationships/image" Target="../media/image25.png"/><Relationship Id="rId1" Type="http://schemas.microsoft.com/office/2007/relationships/media" Target="../media/media8.mp3"/><Relationship Id="rId6" Type="http://schemas.openxmlformats.org/officeDocument/2006/relationships/audio" Target="../media/media10.mp3"/><Relationship Id="rId11" Type="http://schemas.openxmlformats.org/officeDocument/2006/relationships/image" Target="../media/image1.jpeg"/><Relationship Id="rId24" Type="http://schemas.openxmlformats.org/officeDocument/2006/relationships/image" Target="../media/image20.png"/><Relationship Id="rId5" Type="http://schemas.microsoft.com/office/2007/relationships/media" Target="../media/media10.mp3"/><Relationship Id="rId15" Type="http://schemas.openxmlformats.org/officeDocument/2006/relationships/image" Target="../media/image3.jpeg"/><Relationship Id="rId23" Type="http://schemas.microsoft.com/office/2007/relationships/hdphoto" Target="../media/hdphoto10.wdp"/><Relationship Id="rId10" Type="http://schemas.openxmlformats.org/officeDocument/2006/relationships/notesSlide" Target="../notesSlides/notesSlide17.xml"/><Relationship Id="rId19" Type="http://schemas.microsoft.com/office/2007/relationships/hdphoto" Target="../media/hdphoto6.wdp"/><Relationship Id="rId4" Type="http://schemas.openxmlformats.org/officeDocument/2006/relationships/audio" Target="../media/media9.mp3"/><Relationship Id="rId9" Type="http://schemas.openxmlformats.org/officeDocument/2006/relationships/slideLayout" Target="../slideLayouts/slideLayout1.xml"/><Relationship Id="rId14" Type="http://schemas.microsoft.com/office/2007/relationships/hdphoto" Target="../media/hdphoto2.wdp"/><Relationship Id="rId22" Type="http://schemas.openxmlformats.org/officeDocument/2006/relationships/image" Target="../media/image26.png"/></Relationships>
</file>

<file path=ppt/slides/_rels/slide18.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28.jpeg"/><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8.wdp"/><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22.png"/><Relationship Id="rId5" Type="http://schemas.openxmlformats.org/officeDocument/2006/relationships/image" Target="../media/image2.jpeg"/><Relationship Id="rId10" Type="http://schemas.openxmlformats.org/officeDocument/2006/relationships/image" Target="../media/image27.jpeg"/><Relationship Id="rId4" Type="http://schemas.microsoft.com/office/2007/relationships/hdphoto" Target="../media/hdphoto1.wdp"/><Relationship Id="rId9" Type="http://schemas.openxmlformats.org/officeDocument/2006/relationships/image" Target="../media/image5.gif"/></Relationships>
</file>

<file path=ppt/slides/_rels/slide19.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4" Type="http://schemas.microsoft.com/office/2007/relationships/hdphoto" Target="../media/hdphoto1.wdp"/><Relationship Id="rId9" Type="http://schemas.openxmlformats.org/officeDocument/2006/relationships/image" Target="../media/image5.gif"/></Relationships>
</file>

<file path=ppt/slides/_rels/slide2.xml.rels><?xml version="1.0" encoding="UTF-8" standalone="yes"?>
<Relationships xmlns="http://schemas.openxmlformats.org/package/2006/relationships"><Relationship Id="rId8" Type="http://schemas.microsoft.com/office/2007/relationships/hdphoto" Target="../media/hdphoto3.wdp"/><Relationship Id="rId13" Type="http://schemas.microsoft.com/office/2007/relationships/hdphoto" Target="../media/hdphoto4.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jpg"/><Relationship Id="rId5" Type="http://schemas.openxmlformats.org/officeDocument/2006/relationships/image" Target="../media/image2.jpeg"/><Relationship Id="rId15" Type="http://schemas.microsoft.com/office/2007/relationships/hdphoto" Target="../media/hdphoto5.wdp"/><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4.gif"/><Relationship Id="rId14" Type="http://schemas.openxmlformats.org/officeDocument/2006/relationships/image" Target="../media/image8.png"/></Relationships>
</file>

<file path=ppt/slides/_rels/slide2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9.jpg"/></Relationships>
</file>

<file path=ppt/slides/_rels/slide2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4" Type="http://schemas.microsoft.com/office/2007/relationships/hdphoto" Target="../media/hdphoto1.wdp"/><Relationship Id="rId9" Type="http://schemas.openxmlformats.org/officeDocument/2006/relationships/image" Target="../media/image5.gif"/></Relationships>
</file>

<file path=ppt/slides/_rels/slide2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4" Type="http://schemas.microsoft.com/office/2007/relationships/hdphoto" Target="../media/hdphoto1.wdp"/><Relationship Id="rId9" Type="http://schemas.openxmlformats.org/officeDocument/2006/relationships/image" Target="../media/image5.gif"/></Relationships>
</file>

<file path=ppt/slides/_rels/slide23.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29.jpg"/><Relationship Id="rId4" Type="http://schemas.microsoft.com/office/2007/relationships/hdphoto" Target="../media/hdphoto1.wdp"/><Relationship Id="rId9" Type="http://schemas.openxmlformats.org/officeDocument/2006/relationships/image" Target="../media/image5.gif"/></Relationships>
</file>

<file path=ppt/slides/_rels/slide2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29.jpg"/><Relationship Id="rId4" Type="http://schemas.microsoft.com/office/2007/relationships/hdphoto" Target="../media/hdphoto1.wdp"/><Relationship Id="rId9" Type="http://schemas.openxmlformats.org/officeDocument/2006/relationships/image" Target="../media/image5.gif"/></Relationships>
</file>

<file path=ppt/slides/_rels/slide25.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29.jpg"/><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32.jp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31.gif"/><Relationship Id="rId5" Type="http://schemas.openxmlformats.org/officeDocument/2006/relationships/image" Target="../media/image2.jpeg"/><Relationship Id="rId10" Type="http://schemas.openxmlformats.org/officeDocument/2006/relationships/image" Target="../media/image30.jpg"/><Relationship Id="rId4" Type="http://schemas.microsoft.com/office/2007/relationships/hdphoto" Target="../media/hdphoto1.wdp"/><Relationship Id="rId9" Type="http://schemas.openxmlformats.org/officeDocument/2006/relationships/image" Target="../media/image5.gif"/></Relationships>
</file>

<file path=ppt/slides/_rels/slide2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34.png"/><Relationship Id="rId2" Type="http://schemas.openxmlformats.org/officeDocument/2006/relationships/notesSlide" Target="../notesSlides/notesSlide26.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openxmlformats.org/officeDocument/2006/relationships/image" Target="../media/image33.jpg"/><Relationship Id="rId4" Type="http://schemas.microsoft.com/office/2007/relationships/hdphoto" Target="../media/hdphoto1.wdp"/><Relationship Id="rId9" Type="http://schemas.openxmlformats.org/officeDocument/2006/relationships/image" Target="../media/image32.jpg"/></Relationships>
</file>

<file path=ppt/slides/_rels/slide2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openxmlformats.org/officeDocument/2006/relationships/image" Target="../media/image36.gif"/><Relationship Id="rId4" Type="http://schemas.microsoft.com/office/2007/relationships/hdphoto" Target="../media/hdphoto1.wdp"/><Relationship Id="rId9" Type="http://schemas.openxmlformats.org/officeDocument/2006/relationships/image" Target="../media/image35.jpeg"/></Relationships>
</file>

<file path=ppt/slides/_rels/slide2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36.gif"/></Relationships>
</file>

<file path=ppt/slides/_rels/slide29.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5.gif"/><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12.wdp"/><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38.png"/><Relationship Id="rId5" Type="http://schemas.openxmlformats.org/officeDocument/2006/relationships/image" Target="../media/image2.jpeg"/><Relationship Id="rId10" Type="http://schemas.microsoft.com/office/2007/relationships/hdphoto" Target="../media/hdphoto11.wdp"/><Relationship Id="rId4" Type="http://schemas.microsoft.com/office/2007/relationships/hdphoto" Target="../media/hdphoto1.wdp"/><Relationship Id="rId9" Type="http://schemas.openxmlformats.org/officeDocument/2006/relationships/image" Target="../media/image37.png"/></Relationships>
</file>

<file path=ppt/slides/_rels/slide3.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10.jp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openxmlformats.org/officeDocument/2006/relationships/image" Target="../media/image4.gif"/><Relationship Id="rId4" Type="http://schemas.microsoft.com/office/2007/relationships/hdphoto" Target="../media/hdphoto1.wdp"/><Relationship Id="rId9" Type="http://schemas.openxmlformats.org/officeDocument/2006/relationships/image" Target="../media/image9.jpg"/></Relationships>
</file>

<file path=ppt/slides/_rels/slide30.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9.jpeg"/><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36.gif"/><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microsoft.com/office/2007/relationships/hdphoto" Target="../media/hdphoto8.wdp"/><Relationship Id="rId4" Type="http://schemas.microsoft.com/office/2007/relationships/hdphoto" Target="../media/hdphoto1.wdp"/><Relationship Id="rId9" Type="http://schemas.openxmlformats.org/officeDocument/2006/relationships/image" Target="../media/image22.png"/></Relationships>
</file>

<file path=ppt/slides/_rels/slide3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40.jpg"/><Relationship Id="rId5" Type="http://schemas.openxmlformats.org/officeDocument/2006/relationships/image" Target="../media/image2.jpeg"/><Relationship Id="rId10" Type="http://schemas.openxmlformats.org/officeDocument/2006/relationships/image" Target="../media/image39.jpeg"/><Relationship Id="rId4" Type="http://schemas.microsoft.com/office/2007/relationships/hdphoto" Target="../media/hdphoto1.wdp"/><Relationship Id="rId9" Type="http://schemas.openxmlformats.org/officeDocument/2006/relationships/image" Target="../media/image5.gif"/></Relationships>
</file>

<file path=ppt/slides/_rels/slide3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2.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openxmlformats.org/officeDocument/2006/relationships/image" Target="../media/image42.jpg"/><Relationship Id="rId4" Type="http://schemas.microsoft.com/office/2007/relationships/hdphoto" Target="../media/hdphoto1.wdp"/><Relationship Id="rId9" Type="http://schemas.openxmlformats.org/officeDocument/2006/relationships/image" Target="../media/image41.jpg"/></Relationships>
</file>

<file path=ppt/slides/_rels/slide33.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43.jpg"/></Relationships>
</file>

<file path=ppt/slides/_rels/slide3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44.jpg"/><Relationship Id="rId4" Type="http://schemas.microsoft.com/office/2007/relationships/hdphoto" Target="../media/hdphoto1.wdp"/><Relationship Id="rId9" Type="http://schemas.openxmlformats.org/officeDocument/2006/relationships/image" Target="../media/image5.gif"/></Relationships>
</file>

<file path=ppt/slides/_rels/slide35.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48.jpg"/><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gif"/><Relationship Id="rId5" Type="http://schemas.openxmlformats.org/officeDocument/2006/relationships/image" Target="../media/image2.jpeg"/><Relationship Id="rId10" Type="http://schemas.openxmlformats.org/officeDocument/2006/relationships/image" Target="../media/image46.jpeg"/><Relationship Id="rId4" Type="http://schemas.microsoft.com/office/2007/relationships/hdphoto" Target="../media/hdphoto1.wdp"/><Relationship Id="rId9" Type="http://schemas.openxmlformats.org/officeDocument/2006/relationships/image" Target="../media/image45.jpeg"/></Relationships>
</file>

<file path=ppt/slides/_rels/slide3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0.jpg"/><Relationship Id="rId5" Type="http://schemas.openxmlformats.org/officeDocument/2006/relationships/image" Target="../media/image2.jpeg"/><Relationship Id="rId10" Type="http://schemas.openxmlformats.org/officeDocument/2006/relationships/image" Target="../media/image49.jpeg"/><Relationship Id="rId4" Type="http://schemas.microsoft.com/office/2007/relationships/hdphoto" Target="../media/hdphoto1.wdp"/><Relationship Id="rId9" Type="http://schemas.openxmlformats.org/officeDocument/2006/relationships/image" Target="../media/image5.gif"/></Relationships>
</file>

<file path=ppt/slides/_rels/slide3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2.jpg"/><Relationship Id="rId5" Type="http://schemas.openxmlformats.org/officeDocument/2006/relationships/image" Target="../media/image2.jpeg"/><Relationship Id="rId10" Type="http://schemas.openxmlformats.org/officeDocument/2006/relationships/image" Target="../media/image51.jpeg"/><Relationship Id="rId4" Type="http://schemas.microsoft.com/office/2007/relationships/hdphoto" Target="../media/hdphoto1.wdp"/><Relationship Id="rId9" Type="http://schemas.openxmlformats.org/officeDocument/2006/relationships/image" Target="../media/image5.gif"/></Relationships>
</file>

<file path=ppt/slides/_rels/slide38.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5.gif"/><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5.gif"/><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13.wdp"/><Relationship Id="rId5" Type="http://schemas.openxmlformats.org/officeDocument/2006/relationships/image" Target="../media/image2.jpeg"/><Relationship Id="rId10" Type="http://schemas.openxmlformats.org/officeDocument/2006/relationships/image" Target="../media/image54.png"/><Relationship Id="rId4" Type="http://schemas.microsoft.com/office/2007/relationships/hdphoto" Target="../media/hdphoto1.wdp"/><Relationship Id="rId9" Type="http://schemas.openxmlformats.org/officeDocument/2006/relationships/image" Target="../media/image53.gif"/></Relationships>
</file>

<file path=ppt/slides/_rels/slide39.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6.jpeg"/><Relationship Id="rId5" Type="http://schemas.openxmlformats.org/officeDocument/2006/relationships/image" Target="../media/image2.jpeg"/><Relationship Id="rId10" Type="http://schemas.openxmlformats.org/officeDocument/2006/relationships/image" Target="../media/image53.gif"/><Relationship Id="rId4" Type="http://schemas.microsoft.com/office/2007/relationships/hdphoto" Target="../media/hdphoto1.wdp"/><Relationship Id="rId9" Type="http://schemas.openxmlformats.org/officeDocument/2006/relationships/image" Target="../media/image5.gif"/></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4" Type="http://schemas.microsoft.com/office/2007/relationships/hdphoto" Target="../media/hdphoto1.wdp"/><Relationship Id="rId9" Type="http://schemas.openxmlformats.org/officeDocument/2006/relationships/image" Target="../media/image5.gif"/></Relationships>
</file>

<file path=ppt/slides/_rels/slide40.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59.gif"/><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14.wdp"/><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58.png"/><Relationship Id="rId5" Type="http://schemas.openxmlformats.org/officeDocument/2006/relationships/image" Target="../media/image2.jpeg"/><Relationship Id="rId10" Type="http://schemas.openxmlformats.org/officeDocument/2006/relationships/image" Target="../media/image57.JPG"/><Relationship Id="rId4" Type="http://schemas.microsoft.com/office/2007/relationships/hdphoto" Target="../media/hdphoto1.wdp"/><Relationship Id="rId9" Type="http://schemas.openxmlformats.org/officeDocument/2006/relationships/image" Target="../media/image5.gif"/></Relationships>
</file>

<file path=ppt/slides/_rels/slide41.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5.gif"/><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2.jpg"/><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1.jpeg"/><Relationship Id="rId5" Type="http://schemas.openxmlformats.org/officeDocument/2006/relationships/image" Target="../media/image2.jpeg"/><Relationship Id="rId10" Type="http://schemas.microsoft.com/office/2007/relationships/hdphoto" Target="../media/hdphoto15.wdp"/><Relationship Id="rId4" Type="http://schemas.microsoft.com/office/2007/relationships/hdphoto" Target="../media/hdphoto1.wdp"/><Relationship Id="rId9" Type="http://schemas.openxmlformats.org/officeDocument/2006/relationships/image" Target="../media/image60.png"/></Relationships>
</file>

<file path=ppt/slides/_rels/slide42.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64.png"/><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16.wdp"/><Relationship Id="rId2" Type="http://schemas.openxmlformats.org/officeDocument/2006/relationships/notesSlide" Target="../notesSlides/notesSlide42.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3.png"/><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61.jpeg"/></Relationships>
</file>

<file path=ppt/slides/_rels/slide43.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5.gif"/><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5.gif"/><Relationship Id="rId2" Type="http://schemas.openxmlformats.org/officeDocument/2006/relationships/notesSlide" Target="../notesSlides/notesSlide43.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4.png"/><Relationship Id="rId5" Type="http://schemas.openxmlformats.org/officeDocument/2006/relationships/image" Target="../media/image2.jpeg"/><Relationship Id="rId10" Type="http://schemas.microsoft.com/office/2007/relationships/hdphoto" Target="../media/hdphoto16.wdp"/><Relationship Id="rId4" Type="http://schemas.microsoft.com/office/2007/relationships/hdphoto" Target="../media/hdphoto1.wdp"/><Relationship Id="rId9" Type="http://schemas.openxmlformats.org/officeDocument/2006/relationships/image" Target="../media/image63.png"/></Relationships>
</file>

<file path=ppt/slides/_rels/slide44.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6.gif"/><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gif"/><Relationship Id="rId2" Type="http://schemas.openxmlformats.org/officeDocument/2006/relationships/notesSlide" Target="../notesSlides/notesSlide44.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1.jpeg"/><Relationship Id="rId5" Type="http://schemas.openxmlformats.org/officeDocument/2006/relationships/image" Target="../media/image2.jpeg"/><Relationship Id="rId15" Type="http://schemas.openxmlformats.org/officeDocument/2006/relationships/image" Target="../media/image65.gif"/><Relationship Id="rId10" Type="http://schemas.microsoft.com/office/2007/relationships/hdphoto" Target="../media/hdphoto8.wdp"/><Relationship Id="rId4" Type="http://schemas.microsoft.com/office/2007/relationships/hdphoto" Target="../media/hdphoto1.wdp"/><Relationship Id="rId9" Type="http://schemas.openxmlformats.org/officeDocument/2006/relationships/image" Target="../media/image22.png"/><Relationship Id="rId14" Type="http://schemas.openxmlformats.org/officeDocument/2006/relationships/image" Target="../media/image39.jpeg"/></Relationships>
</file>

<file path=ppt/slides/_rels/slide4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45.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62.jpg"/></Relationships>
</file>

<file path=ppt/slides/_rels/slide46.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6.gif"/><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gif"/><Relationship Id="rId2" Type="http://schemas.openxmlformats.org/officeDocument/2006/relationships/notesSlide" Target="../notesSlides/notesSlide46.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1.jpeg"/><Relationship Id="rId5" Type="http://schemas.openxmlformats.org/officeDocument/2006/relationships/image" Target="../media/image2.jpeg"/><Relationship Id="rId15" Type="http://schemas.openxmlformats.org/officeDocument/2006/relationships/image" Target="../media/image65.gif"/><Relationship Id="rId10" Type="http://schemas.microsoft.com/office/2007/relationships/hdphoto" Target="../media/hdphoto8.wdp"/><Relationship Id="rId4" Type="http://schemas.microsoft.com/office/2007/relationships/hdphoto" Target="../media/hdphoto1.wdp"/><Relationship Id="rId9" Type="http://schemas.openxmlformats.org/officeDocument/2006/relationships/image" Target="../media/image22.png"/><Relationship Id="rId14" Type="http://schemas.openxmlformats.org/officeDocument/2006/relationships/image" Target="../media/image39.jpeg"/></Relationships>
</file>

<file path=ppt/slides/_rels/slide4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7.jpeg"/><Relationship Id="rId5" Type="http://schemas.openxmlformats.org/officeDocument/2006/relationships/image" Target="../media/image2.jpeg"/><Relationship Id="rId10" Type="http://schemas.openxmlformats.org/officeDocument/2006/relationships/image" Target="../media/image66.gif"/><Relationship Id="rId4" Type="http://schemas.microsoft.com/office/2007/relationships/hdphoto" Target="../media/hdphoto1.wdp"/><Relationship Id="rId9" Type="http://schemas.openxmlformats.org/officeDocument/2006/relationships/image" Target="../media/image5.gif"/></Relationships>
</file>

<file path=ppt/slides/_rels/slide4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8.jpg"/><Relationship Id="rId5" Type="http://schemas.openxmlformats.org/officeDocument/2006/relationships/image" Target="../media/image2.jpeg"/><Relationship Id="rId10" Type="http://schemas.openxmlformats.org/officeDocument/2006/relationships/image" Target="../media/image66.gif"/><Relationship Id="rId4" Type="http://schemas.microsoft.com/office/2007/relationships/hdphoto" Target="../media/hdphoto1.wdp"/><Relationship Id="rId9" Type="http://schemas.openxmlformats.org/officeDocument/2006/relationships/image" Target="../media/image5.gif"/></Relationships>
</file>

<file path=ppt/slides/_rels/slide49.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49.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69.gif"/><Relationship Id="rId4" Type="http://schemas.microsoft.com/office/2007/relationships/hdphoto" Target="../media/hdphoto1.wdp"/><Relationship Id="rId9" Type="http://schemas.openxmlformats.org/officeDocument/2006/relationships/image" Target="../media/image5.gif"/></Relationships>
</file>

<file path=ppt/slides/_rels/slide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9.jpg"/><Relationship Id="rId4" Type="http://schemas.microsoft.com/office/2007/relationships/hdphoto" Target="../media/hdphoto1.wdp"/><Relationship Id="rId9" Type="http://schemas.openxmlformats.org/officeDocument/2006/relationships/image" Target="../media/image5.gif"/></Relationships>
</file>

<file path=ppt/slides/_rels/slide5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50.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70.jpeg"/><Relationship Id="rId5" Type="http://schemas.openxmlformats.org/officeDocument/2006/relationships/image" Target="../media/image2.jpeg"/><Relationship Id="rId10" Type="http://schemas.openxmlformats.org/officeDocument/2006/relationships/image" Target="../media/image69.gif"/><Relationship Id="rId4" Type="http://schemas.microsoft.com/office/2007/relationships/hdphoto" Target="../media/hdphoto1.wdp"/><Relationship Id="rId9" Type="http://schemas.openxmlformats.org/officeDocument/2006/relationships/image" Target="../media/image5.gif"/></Relationships>
</file>

<file path=ppt/slides/_rels/slide51.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0.png"/><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71.jpg"/><Relationship Id="rId2" Type="http://schemas.microsoft.com/office/2007/relationships/media" Target="../media/media12.mp3"/><Relationship Id="rId1" Type="http://schemas.openxmlformats.org/officeDocument/2006/relationships/audio" Target="NULL" TargetMode="External"/><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51.xml"/><Relationship Id="rId9" Type="http://schemas.openxmlformats.org/officeDocument/2006/relationships/image" Target="../media/image3.jpeg"/></Relationships>
</file>

<file path=ppt/slides/_rels/slide5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52.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71.jpg"/><Relationship Id="rId4" Type="http://schemas.microsoft.com/office/2007/relationships/hdphoto" Target="../media/hdphoto1.wdp"/><Relationship Id="rId9" Type="http://schemas.openxmlformats.org/officeDocument/2006/relationships/image" Target="../media/image5.gif"/></Relationships>
</file>

<file path=ppt/slides/_rels/slide53.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0.png"/><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71.jpg"/><Relationship Id="rId2" Type="http://schemas.openxmlformats.org/officeDocument/2006/relationships/audio" Target="../media/media13.mp3"/><Relationship Id="rId1" Type="http://schemas.microsoft.com/office/2007/relationships/media" Target="../media/media13.mp3"/><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53.xml"/><Relationship Id="rId9" Type="http://schemas.openxmlformats.org/officeDocument/2006/relationships/image" Target="../media/image3.jpeg"/></Relationships>
</file>

<file path=ppt/slides/_rels/slide54.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73.png"/><Relationship Id="rId3" Type="http://schemas.openxmlformats.org/officeDocument/2006/relationships/image" Target="../media/image1.jpeg"/><Relationship Id="rId7" Type="http://schemas.openxmlformats.org/officeDocument/2006/relationships/image" Target="../media/image3.jpeg"/><Relationship Id="rId17" Type="http://schemas.openxmlformats.org/officeDocument/2006/relationships/image" Target="../media/image5.gif"/><Relationship Id="rId2" Type="http://schemas.openxmlformats.org/officeDocument/2006/relationships/notesSlide" Target="../notesSlides/notesSlide54.xml"/><Relationship Id="rId16" Type="http://schemas.microsoft.com/office/2007/relationships/hdphoto" Target="../media/hdphoto18.wdp"/><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customXml" Target="../ink/ink1.xml"/><Relationship Id="rId5" Type="http://schemas.openxmlformats.org/officeDocument/2006/relationships/image" Target="../media/image2.jpeg"/><Relationship Id="rId15" Type="http://schemas.openxmlformats.org/officeDocument/2006/relationships/image" Target="../media/image74.png"/><Relationship Id="rId10" Type="http://schemas.microsoft.com/office/2007/relationships/hdphoto" Target="../media/hdphoto17.wdp"/><Relationship Id="rId4" Type="http://schemas.microsoft.com/office/2007/relationships/hdphoto" Target="../media/hdphoto1.wdp"/><Relationship Id="rId9" Type="http://schemas.openxmlformats.org/officeDocument/2006/relationships/image" Target="../media/image72.png"/><Relationship Id="rId14" Type="http://schemas.openxmlformats.org/officeDocument/2006/relationships/image" Target="../media/image73.gif"/></Relationships>
</file>

<file path=ppt/slides/_rels/slide5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55.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75.jpeg"/><Relationship Id="rId4" Type="http://schemas.microsoft.com/office/2007/relationships/hdphoto" Target="../media/hdphoto1.wdp"/><Relationship Id="rId9" Type="http://schemas.openxmlformats.org/officeDocument/2006/relationships/image" Target="../media/image5.gif"/></Relationships>
</file>

<file path=ppt/slides/_rels/slide5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56.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10" Type="http://schemas.openxmlformats.org/officeDocument/2006/relationships/image" Target="../media/image75.jpeg"/><Relationship Id="rId4" Type="http://schemas.microsoft.com/office/2007/relationships/hdphoto" Target="../media/hdphoto1.wdp"/><Relationship Id="rId9" Type="http://schemas.openxmlformats.org/officeDocument/2006/relationships/image" Target="../media/image5.gif"/></Relationships>
</file>

<file path=ppt/slides/_rels/slide57.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36.gif"/><Relationship Id="rId18" Type="http://schemas.microsoft.com/office/2007/relationships/hdphoto" Target="../media/hdphoto19.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gif"/><Relationship Id="rId17" Type="http://schemas.openxmlformats.org/officeDocument/2006/relationships/image" Target="../media/image76.png"/><Relationship Id="rId2" Type="http://schemas.openxmlformats.org/officeDocument/2006/relationships/notesSlide" Target="../notesSlides/notesSlide57.xml"/><Relationship Id="rId16" Type="http://schemas.openxmlformats.org/officeDocument/2006/relationships/image" Target="../media/image65.gif"/><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61.jpeg"/><Relationship Id="rId5" Type="http://schemas.openxmlformats.org/officeDocument/2006/relationships/image" Target="../media/image2.jpeg"/><Relationship Id="rId15" Type="http://schemas.openxmlformats.org/officeDocument/2006/relationships/image" Target="../media/image75.jpeg"/><Relationship Id="rId10" Type="http://schemas.microsoft.com/office/2007/relationships/hdphoto" Target="../media/hdphoto8.wdp"/><Relationship Id="rId4" Type="http://schemas.microsoft.com/office/2007/relationships/hdphoto" Target="../media/hdphoto1.wdp"/><Relationship Id="rId9" Type="http://schemas.openxmlformats.org/officeDocument/2006/relationships/image" Target="../media/image22.png"/><Relationship Id="rId14" Type="http://schemas.openxmlformats.org/officeDocument/2006/relationships/image" Target="../media/image39.jpeg"/></Relationships>
</file>

<file path=ppt/slides/_rels/slide58.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78.jpg"/><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19.wdp"/><Relationship Id="rId2" Type="http://schemas.openxmlformats.org/officeDocument/2006/relationships/notesSlide" Target="../notesSlides/notesSlide58.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77.png"/><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75.jpeg"/><Relationship Id="rId14" Type="http://schemas.openxmlformats.org/officeDocument/2006/relationships/image" Target="../media/image76.png"/></Relationships>
</file>

<file path=ppt/slides/_rels/slide59.xml.rels><?xml version="1.0" encoding="UTF-8" standalone="yes"?>
<Relationships xmlns="http://schemas.openxmlformats.org/package/2006/relationships"><Relationship Id="rId8" Type="http://schemas.microsoft.com/office/2007/relationships/hdphoto" Target="../media/hdphoto3.wdp"/><Relationship Id="rId13" Type="http://schemas.microsoft.com/office/2007/relationships/hdphoto" Target="../media/hdphoto21.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80.png"/><Relationship Id="rId2" Type="http://schemas.openxmlformats.org/officeDocument/2006/relationships/notesSlide" Target="../notesSlides/notesSlide59.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20.wdp"/><Relationship Id="rId5" Type="http://schemas.openxmlformats.org/officeDocument/2006/relationships/image" Target="../media/image2.jpeg"/><Relationship Id="rId10" Type="http://schemas.openxmlformats.org/officeDocument/2006/relationships/image" Target="../media/image79.png"/><Relationship Id="rId4" Type="http://schemas.microsoft.com/office/2007/relationships/hdphoto" Target="../media/hdphoto1.wdp"/><Relationship Id="rId9" Type="http://schemas.openxmlformats.org/officeDocument/2006/relationships/image" Target="../media/image5.gif"/><Relationship Id="rId14" Type="http://schemas.openxmlformats.org/officeDocument/2006/relationships/image" Target="../media/image81.png"/></Relationships>
</file>

<file path=ppt/slides/_rels/slide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gif"/><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13.jpg"/><Relationship Id="rId5" Type="http://schemas.openxmlformats.org/officeDocument/2006/relationships/image" Target="../media/image2.jpeg"/><Relationship Id="rId10" Type="http://schemas.openxmlformats.org/officeDocument/2006/relationships/image" Target="../media/image12.gif"/><Relationship Id="rId4" Type="http://schemas.microsoft.com/office/2007/relationships/hdphoto" Target="../media/hdphoto1.wdp"/><Relationship Id="rId9" Type="http://schemas.openxmlformats.org/officeDocument/2006/relationships/image" Target="../media/image11.jpeg"/></Relationships>
</file>

<file path=ppt/slides/_rels/slide6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microsoft.com/office/2007/relationships/hdphoto" Target="../media/hdphoto21.wdp"/><Relationship Id="rId2" Type="http://schemas.openxmlformats.org/officeDocument/2006/relationships/notesSlide" Target="../notesSlides/notesSlide60.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83.png"/><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82.gif"/></Relationships>
</file>

<file path=ppt/slides/_rels/slide61.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83.png"/><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85.jpeg"/><Relationship Id="rId2" Type="http://schemas.openxmlformats.org/officeDocument/2006/relationships/notesSlide" Target="../notesSlides/notesSlide61.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22.wdp"/><Relationship Id="rId5" Type="http://schemas.openxmlformats.org/officeDocument/2006/relationships/image" Target="../media/image2.jpeg"/><Relationship Id="rId10" Type="http://schemas.openxmlformats.org/officeDocument/2006/relationships/image" Target="../media/image84.png"/><Relationship Id="rId4" Type="http://schemas.microsoft.com/office/2007/relationships/hdphoto" Target="../media/hdphoto1.wdp"/><Relationship Id="rId9" Type="http://schemas.openxmlformats.org/officeDocument/2006/relationships/image" Target="../media/image5.gif"/><Relationship Id="rId14" Type="http://schemas.microsoft.com/office/2007/relationships/hdphoto" Target="../media/hdphoto21.wdp"/></Relationships>
</file>

<file path=ppt/slides/_rels/slide6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5.gif"/><Relationship Id="rId2" Type="http://schemas.openxmlformats.org/officeDocument/2006/relationships/notesSlide" Target="../notesSlides/notesSlide62.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21.wdp"/><Relationship Id="rId5" Type="http://schemas.openxmlformats.org/officeDocument/2006/relationships/image" Target="../media/image2.jpeg"/><Relationship Id="rId10" Type="http://schemas.openxmlformats.org/officeDocument/2006/relationships/image" Target="../media/image83.png"/><Relationship Id="rId4" Type="http://schemas.microsoft.com/office/2007/relationships/hdphoto" Target="../media/hdphoto1.wdp"/><Relationship Id="rId9" Type="http://schemas.openxmlformats.org/officeDocument/2006/relationships/image" Target="../media/image86.jpeg"/></Relationships>
</file>

<file path=ppt/slides/_rels/slide63.xml.rels><?xml version="1.0" encoding="UTF-8" standalone="yes"?>
<Relationships xmlns="http://schemas.openxmlformats.org/package/2006/relationships"><Relationship Id="rId8" Type="http://schemas.microsoft.com/office/2007/relationships/hdphoto" Target="../media/hdphoto3.wdp"/><Relationship Id="rId13" Type="http://schemas.microsoft.com/office/2007/relationships/hdphoto" Target="../media/hdphoto21.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83.png"/><Relationship Id="rId2" Type="http://schemas.openxmlformats.org/officeDocument/2006/relationships/notesSlide" Target="../notesSlides/notesSlide63.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23.wdp"/><Relationship Id="rId5" Type="http://schemas.openxmlformats.org/officeDocument/2006/relationships/image" Target="../media/image2.jpeg"/><Relationship Id="rId10" Type="http://schemas.openxmlformats.org/officeDocument/2006/relationships/image" Target="../media/image87.png"/><Relationship Id="rId4" Type="http://schemas.microsoft.com/office/2007/relationships/hdphoto" Target="../media/hdphoto1.wdp"/><Relationship Id="rId9" Type="http://schemas.openxmlformats.org/officeDocument/2006/relationships/image" Target="../media/image86.jpeg"/><Relationship Id="rId14" Type="http://schemas.openxmlformats.org/officeDocument/2006/relationships/image" Target="../media/image5.gif"/></Relationships>
</file>

<file path=ppt/slides/_rels/slide64.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89.jpg"/><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88.png"/><Relationship Id="rId2" Type="http://schemas.openxmlformats.org/officeDocument/2006/relationships/video" Target="../media/media14.mp4"/><Relationship Id="rId1" Type="http://schemas.microsoft.com/office/2007/relationships/media" Target="../media/media14.mp4"/><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64.xml"/><Relationship Id="rId9" Type="http://schemas.openxmlformats.org/officeDocument/2006/relationships/image" Target="../media/image3.jpeg"/></Relationships>
</file>

<file path=ppt/slides/_rels/slide65.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90.png"/><Relationship Id="rId2" Type="http://schemas.microsoft.com/office/2007/relationships/media" Target="../media/media15.mp4"/><Relationship Id="rId1" Type="http://schemas.openxmlformats.org/officeDocument/2006/relationships/video" Target="NULL" TargetMode="External"/><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65.xml"/><Relationship Id="rId9" Type="http://schemas.openxmlformats.org/officeDocument/2006/relationships/image" Target="../media/image3.jpeg"/></Relationships>
</file>

<file path=ppt/slides/_rels/slide6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66.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2.jpeg"/><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15.jp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14.jpg"/><Relationship Id="rId5" Type="http://schemas.openxmlformats.org/officeDocument/2006/relationships/image" Target="../media/image2.jpeg"/><Relationship Id="rId10" Type="http://schemas.openxmlformats.org/officeDocument/2006/relationships/image" Target="../media/image5.gif"/><Relationship Id="rId4" Type="http://schemas.microsoft.com/office/2007/relationships/hdphoto" Target="../media/hdphoto1.wdp"/><Relationship Id="rId9" Type="http://schemas.openxmlformats.org/officeDocument/2006/relationships/image" Target="../media/image13.jpg"/></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jpeg"/><Relationship Id="rId7"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microsoft.com/office/2007/relationships/hdphoto" Target="../media/hdphoto2.wdp"/><Relationship Id="rId11" Type="http://schemas.microsoft.com/office/2007/relationships/hdphoto" Target="../media/hdphoto6.wdp"/><Relationship Id="rId5" Type="http://schemas.openxmlformats.org/officeDocument/2006/relationships/image" Target="../media/image2.jpeg"/><Relationship Id="rId10" Type="http://schemas.openxmlformats.org/officeDocument/2006/relationships/image" Target="../media/image16.png"/><Relationship Id="rId4" Type="http://schemas.microsoft.com/office/2007/relationships/hdphoto" Target="../media/hdphoto1.wdp"/><Relationship Id="rId9" Type="http://schemas.openxmlformats.org/officeDocument/2006/relationships/image" Target="../media/image5.gif"/></Relationships>
</file>

<file path=ppt/slides/_rels/slide9.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slideLayout" Target="../slideLayouts/slideLayout1.xml"/><Relationship Id="rId7" Type="http://schemas.openxmlformats.org/officeDocument/2006/relationships/image" Target="../media/image2.jpeg"/><Relationship Id="rId12" Type="http://schemas.openxmlformats.org/officeDocument/2006/relationships/image" Target="../media/image17.png"/><Relationship Id="rId2" Type="http://schemas.microsoft.com/office/2007/relationships/media" Target="../media/media1.mp4"/><Relationship Id="rId1" Type="http://schemas.openxmlformats.org/officeDocument/2006/relationships/video" Target="NULL" TargetMode="External"/><Relationship Id="rId6" Type="http://schemas.microsoft.com/office/2007/relationships/hdphoto" Target="../media/hdphoto1.wdp"/><Relationship Id="rId11" Type="http://schemas.openxmlformats.org/officeDocument/2006/relationships/image" Target="../media/image5.gif"/><Relationship Id="rId5" Type="http://schemas.openxmlformats.org/officeDocument/2006/relationships/image" Target="../media/image1.jpeg"/><Relationship Id="rId10" Type="http://schemas.microsoft.com/office/2007/relationships/hdphoto" Target="../media/hdphoto3.wdp"/><Relationship Id="rId4" Type="http://schemas.openxmlformats.org/officeDocument/2006/relationships/notesSlide" Target="../notesSlides/notesSlide9.xml"/><Relationship Id="rId9" Type="http://schemas.openxmlformats.org/officeDocument/2006/relationships/image" Target="../media/image3.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56" name="Immagine 55"/>
          <p:cNvPicPr>
            <a:picLocks noChangeAspect="1"/>
          </p:cNvPicPr>
          <p:nvPr/>
        </p:nvPicPr>
        <p:blipFill rotWithShape="1">
          <a:blip r:embed="rId9" cstate="print">
            <a:extLst>
              <a:ext uri="{28A0092B-C50C-407E-A947-70E740481C1C}">
                <a14:useLocalDpi xmlns:a14="http://schemas.microsoft.com/office/drawing/2010/main" val="0"/>
              </a:ext>
            </a:extLst>
          </a:blip>
          <a:srcRect l="15529"/>
          <a:stretch/>
        </p:blipFill>
        <p:spPr>
          <a:xfrm>
            <a:off x="2" y="312456"/>
            <a:ext cx="3897007" cy="4597682"/>
          </a:xfrm>
          <a:prstGeom prst="rect">
            <a:avLst/>
          </a:prstGeom>
          <a:ln>
            <a:noFill/>
          </a:ln>
          <a:effectLst>
            <a:outerShdw blurRad="292100" dist="139700" dir="2700000" algn="tl" rotWithShape="0">
              <a:srgbClr val="333333">
                <a:alpha val="65000"/>
              </a:srgbClr>
            </a:outerShdw>
            <a:softEdge rad="12700"/>
          </a:effectLst>
        </p:spPr>
      </p:pic>
      <p:sp>
        <p:nvSpPr>
          <p:cNvPr id="4" name="CasellaDiTesto 3"/>
          <p:cNvSpPr txBox="1"/>
          <p:nvPr/>
        </p:nvSpPr>
        <p:spPr>
          <a:xfrm>
            <a:off x="4040189" y="3573016"/>
            <a:ext cx="4864409" cy="646331"/>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lang="it-IT" sz="3600" b="1" dirty="0">
                <a:solidFill>
                  <a:schemeClr val="accent5">
                    <a:lumMod val="40000"/>
                    <a:lumOff val="60000"/>
                  </a:schemeClr>
                </a:solidFill>
                <a:latin typeface="Corbel" panose="020B0503020204020204" pitchFamily="34" charset="0"/>
              </a:rPr>
              <a:t>HARMONIOUS ANVILS</a:t>
            </a:r>
          </a:p>
        </p:txBody>
      </p:sp>
      <p:sp>
        <p:nvSpPr>
          <p:cNvPr id="5" name="CasellaDiTesto 4"/>
          <p:cNvSpPr txBox="1"/>
          <p:nvPr/>
        </p:nvSpPr>
        <p:spPr>
          <a:xfrm>
            <a:off x="4865460" y="4263807"/>
            <a:ext cx="4054315" cy="707886"/>
          </a:xfrm>
          <a:prstGeom prst="rect">
            <a:avLst/>
          </a:prstGeom>
          <a:noFill/>
        </p:spPr>
        <p:txBody>
          <a:bodyPr wrap="none" rtlCol="0">
            <a:spAutoFit/>
          </a:bodyPr>
          <a:lstStyle/>
          <a:p>
            <a:pPr algn="r"/>
            <a:r>
              <a:rPr lang="it-IT" sz="2000" b="1" dirty="0" err="1">
                <a:solidFill>
                  <a:schemeClr val="accent4">
                    <a:lumMod val="75000"/>
                  </a:schemeClr>
                </a:solidFill>
                <a:latin typeface="Corbel" panose="020B0503020204020204" pitchFamily="34" charset="0"/>
              </a:rPr>
              <a:t>Jubal</a:t>
            </a:r>
            <a:r>
              <a:rPr lang="it-IT" sz="2000" b="1" dirty="0">
                <a:solidFill>
                  <a:schemeClr val="accent4">
                    <a:lumMod val="75000"/>
                  </a:schemeClr>
                </a:solidFill>
                <a:latin typeface="Corbel" panose="020B0503020204020204" pitchFamily="34" charset="0"/>
              </a:rPr>
              <a:t>, </a:t>
            </a:r>
            <a:r>
              <a:rPr lang="it-IT" sz="2000" b="1" dirty="0" err="1">
                <a:solidFill>
                  <a:schemeClr val="accent4">
                    <a:lumMod val="75000"/>
                  </a:schemeClr>
                </a:solidFill>
                <a:latin typeface="Corbel" panose="020B0503020204020204" pitchFamily="34" charset="0"/>
              </a:rPr>
              <a:t>Pythagoras</a:t>
            </a:r>
            <a:endParaRPr lang="it-IT" sz="2000" b="1" dirty="0">
              <a:solidFill>
                <a:schemeClr val="accent4">
                  <a:lumMod val="75000"/>
                </a:schemeClr>
              </a:solidFill>
              <a:latin typeface="Corbel" panose="020B0503020204020204" pitchFamily="34" charset="0"/>
            </a:endParaRPr>
          </a:p>
          <a:p>
            <a:pPr algn="r"/>
            <a:r>
              <a:rPr lang="it-IT" sz="2000" b="1" dirty="0">
                <a:solidFill>
                  <a:schemeClr val="accent4">
                    <a:lumMod val="75000"/>
                  </a:schemeClr>
                </a:solidFill>
                <a:latin typeface="Corbel" panose="020B0503020204020204" pitchFamily="34" charset="0"/>
              </a:rPr>
              <a:t>and the </a:t>
            </a:r>
            <a:r>
              <a:rPr lang="it-IT" sz="2000" b="1" dirty="0" err="1">
                <a:solidFill>
                  <a:schemeClr val="accent4">
                    <a:lumMod val="75000"/>
                  </a:schemeClr>
                </a:solidFill>
                <a:latin typeface="Corbel" panose="020B0503020204020204" pitchFamily="34" charset="0"/>
              </a:rPr>
              <a:t>myth</a:t>
            </a:r>
            <a:r>
              <a:rPr lang="it-IT" sz="2000" b="1" dirty="0">
                <a:solidFill>
                  <a:schemeClr val="accent4">
                    <a:lumMod val="75000"/>
                  </a:schemeClr>
                </a:solidFill>
                <a:latin typeface="Corbel" panose="020B0503020204020204" pitchFamily="34" charset="0"/>
              </a:rPr>
              <a:t> of the </a:t>
            </a:r>
            <a:r>
              <a:rPr lang="it-IT" sz="2000" b="1" dirty="0" err="1">
                <a:solidFill>
                  <a:schemeClr val="accent4">
                    <a:lumMod val="75000"/>
                  </a:schemeClr>
                </a:solidFill>
                <a:latin typeface="Corbel" panose="020B0503020204020204" pitchFamily="34" charset="0"/>
              </a:rPr>
              <a:t>origin</a:t>
            </a:r>
            <a:r>
              <a:rPr lang="it-IT" sz="2000" b="1" dirty="0">
                <a:solidFill>
                  <a:schemeClr val="accent4">
                    <a:lumMod val="75000"/>
                  </a:schemeClr>
                </a:solidFill>
                <a:latin typeface="Corbel" panose="020B0503020204020204" pitchFamily="34" charset="0"/>
              </a:rPr>
              <a:t> of music</a:t>
            </a:r>
          </a:p>
        </p:txBody>
      </p:sp>
      <p:sp>
        <p:nvSpPr>
          <p:cNvPr id="6" name="CasellaDiTesto 5"/>
          <p:cNvSpPr txBox="1"/>
          <p:nvPr/>
        </p:nvSpPr>
        <p:spPr>
          <a:xfrm>
            <a:off x="5217733" y="5967414"/>
            <a:ext cx="3677609" cy="523220"/>
          </a:xfrm>
          <a:prstGeom prst="rect">
            <a:avLst/>
          </a:prstGeom>
          <a:noFill/>
        </p:spPr>
        <p:txBody>
          <a:bodyPr wrap="none" rtlCol="0">
            <a:spAutoFit/>
          </a:bodyPr>
          <a:lstStyle/>
          <a:p>
            <a:pPr algn="r"/>
            <a:r>
              <a:rPr lang="it-IT" sz="1400" b="1" dirty="0">
                <a:solidFill>
                  <a:schemeClr val="accent4">
                    <a:lumMod val="75000"/>
                  </a:schemeClr>
                </a:solidFill>
                <a:latin typeface="Corbel" panose="020B0503020204020204" pitchFamily="34" charset="0"/>
              </a:rPr>
              <a:t>DMA </a:t>
            </a:r>
            <a:r>
              <a:rPr lang="it-IT" sz="1400" b="1" dirty="0" err="1">
                <a:solidFill>
                  <a:schemeClr val="accent4">
                    <a:lumMod val="75000"/>
                  </a:schemeClr>
                </a:solidFill>
                <a:latin typeface="Corbel" panose="020B0503020204020204" pitchFamily="34" charset="0"/>
              </a:rPr>
              <a:t>Colloquium</a:t>
            </a:r>
            <a:r>
              <a:rPr lang="it-IT" sz="1400" b="1" dirty="0">
                <a:solidFill>
                  <a:schemeClr val="accent4">
                    <a:lumMod val="75000"/>
                  </a:schemeClr>
                </a:solidFill>
                <a:latin typeface="Corbel" panose="020B0503020204020204" pitchFamily="34" charset="0"/>
              </a:rPr>
              <a:t> | </a:t>
            </a:r>
            <a:r>
              <a:rPr lang="it-IT" sz="1400" b="1" dirty="0" err="1">
                <a:solidFill>
                  <a:schemeClr val="accent4">
                    <a:lumMod val="75000"/>
                  </a:schemeClr>
                </a:solidFill>
                <a:latin typeface="Corbel" panose="020B0503020204020204" pitchFamily="34" charset="0"/>
              </a:rPr>
              <a:t>Peabody</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Institute</a:t>
            </a:r>
            <a:endParaRPr lang="it-IT" sz="1400" b="1" dirty="0">
              <a:solidFill>
                <a:schemeClr val="accent4">
                  <a:lumMod val="75000"/>
                </a:schemeClr>
              </a:solidFill>
              <a:latin typeface="Corbel" panose="020B0503020204020204" pitchFamily="34" charset="0"/>
            </a:endParaRPr>
          </a:p>
          <a:p>
            <a:pPr algn="r"/>
            <a:r>
              <a:rPr lang="it-IT" sz="1400" dirty="0">
                <a:solidFill>
                  <a:schemeClr val="accent4">
                    <a:lumMod val="75000"/>
                  </a:schemeClr>
                </a:solidFill>
                <a:latin typeface="Corbel" panose="020B0503020204020204" pitchFamily="34" charset="0"/>
              </a:rPr>
              <a:t>Davide Daolmi | Università degli Studi di Milano</a:t>
            </a:r>
          </a:p>
        </p:txBody>
      </p:sp>
      <p:pic>
        <p:nvPicPr>
          <p:cNvPr id="8" name="Immagine 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70385" y="429634"/>
            <a:ext cx="2458530" cy="4218569"/>
          </a:xfrm>
          <a:prstGeom prst="rect">
            <a:avLst/>
          </a:prstGeom>
        </p:spPr>
      </p:pic>
    </p:spTree>
    <p:extLst>
      <p:ext uri="{BB962C8B-B14F-4D97-AF65-F5344CB8AC3E}">
        <p14:creationId xmlns:p14="http://schemas.microsoft.com/office/powerpoint/2010/main" val="3626810284"/>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par>
                          <p:cTn id="8" fill="hold">
                            <p:stCondLst>
                              <p:cond delay="500"/>
                            </p:stCondLst>
                            <p:childTnLst>
                              <p:par>
                                <p:cTn id="9" presetID="10" presetClass="exit" presetSubtype="0" fill="hold" grpId="0" nodeType="afterEffect">
                                  <p:stCondLst>
                                    <p:cond delay="0"/>
                                  </p:stCondLst>
                                  <p:childTnLst>
                                    <p:animEffect transition="out" filter="fade">
                                      <p:cBhvr>
                                        <p:cTn id="10" dur="500"/>
                                        <p:tgtEl>
                                          <p:spTgt spid="5"/>
                                        </p:tgtEl>
                                      </p:cBhvr>
                                    </p:animEffect>
                                    <p:set>
                                      <p:cBhvr>
                                        <p:cTn id="11" dur="1" fill="hold">
                                          <p:stCondLst>
                                            <p:cond delay="499"/>
                                          </p:stCondLst>
                                        </p:cTn>
                                        <p:tgtEl>
                                          <p:spTgt spid="5"/>
                                        </p:tgtEl>
                                        <p:attrNameLst>
                                          <p:attrName>style.visibility</p:attrName>
                                        </p:attrNameLst>
                                      </p:cBhvr>
                                      <p:to>
                                        <p:strVal val="hidden"/>
                                      </p:to>
                                    </p:set>
                                  </p:childTnLst>
                                </p:cTn>
                              </p:par>
                            </p:childTnLst>
                          </p:cTn>
                        </p:par>
                        <p:par>
                          <p:cTn id="12" fill="hold">
                            <p:stCondLst>
                              <p:cond delay="1000"/>
                            </p:stCondLst>
                            <p:childTnLst>
                              <p:par>
                                <p:cTn id="13" presetID="10" presetClass="exit" presetSubtype="0" fill="hold" grpId="0" nodeType="afterEffect">
                                  <p:stCondLst>
                                    <p:cond delay="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4" name="rheingold2">
            <a:hlinkClick r:id="" action="ppaction://media"/>
          </p:cNvPr>
          <p:cNvPicPr>
            <a:picLocks noChangeAspect="1"/>
          </p:cNvPicPr>
          <p:nvPr>
            <a:videoFile r:link="rId2"/>
            <p:extLst>
              <p:ext uri="{DAA4B4D4-6D71-4841-9C94-3DE7FCFB9230}">
                <p14:media xmlns:p14="http://schemas.microsoft.com/office/powerpoint/2010/main" r:embed="rId1">
                  <p14:fade in="4000" out="4000"/>
                </p14:media>
              </p:ext>
            </p:extLst>
          </p:nvPr>
        </p:nvPicPr>
        <p:blipFill>
          <a:blip r:embed="rId12"/>
          <a:stretch>
            <a:fillRect/>
          </a:stretch>
        </p:blipFill>
        <p:spPr>
          <a:xfrm>
            <a:off x="2886830" y="893685"/>
            <a:ext cx="5761673" cy="4321255"/>
          </a:xfrm>
          <a:prstGeom prst="rect">
            <a:avLst/>
          </a:prstGeom>
        </p:spPr>
      </p:pic>
      <p:sp>
        <p:nvSpPr>
          <p:cNvPr id="58" name="CasellaDiTesto 57"/>
          <p:cNvSpPr txBox="1"/>
          <p:nvPr/>
        </p:nvSpPr>
        <p:spPr>
          <a:xfrm>
            <a:off x="5621454" y="5263348"/>
            <a:ext cx="3127010" cy="954107"/>
          </a:xfrm>
          <a:prstGeom prst="rect">
            <a:avLst/>
          </a:prstGeom>
          <a:noFill/>
        </p:spPr>
        <p:txBody>
          <a:bodyPr wrap="none" rtlCol="0">
            <a:spAutoFit/>
          </a:bodyPr>
          <a:lstStyle/>
          <a:p>
            <a:pPr algn="r"/>
            <a:r>
              <a:rPr lang="it-IT" sz="1400" b="1" dirty="0">
                <a:solidFill>
                  <a:schemeClr val="accent4">
                    <a:lumMod val="75000"/>
                  </a:schemeClr>
                </a:solidFill>
                <a:latin typeface="Corbel" panose="020B0503020204020204" pitchFamily="34" charset="0"/>
              </a:rPr>
              <a:t>Richard Wagner, </a:t>
            </a:r>
            <a:r>
              <a:rPr lang="it-IT" sz="1400" b="1" i="1" dirty="0" err="1">
                <a:solidFill>
                  <a:schemeClr val="accent4">
                    <a:lumMod val="75000"/>
                  </a:schemeClr>
                </a:solidFill>
                <a:latin typeface="Corbel" panose="020B0503020204020204" pitchFamily="34" charset="0"/>
              </a:rPr>
              <a:t>Das</a:t>
            </a:r>
            <a:r>
              <a:rPr lang="it-IT" sz="1400" b="1" i="1" dirty="0">
                <a:solidFill>
                  <a:schemeClr val="accent4">
                    <a:lumMod val="75000"/>
                  </a:schemeClr>
                </a:solidFill>
                <a:latin typeface="Corbel" panose="020B0503020204020204" pitchFamily="34" charset="0"/>
              </a:rPr>
              <a:t> </a:t>
            </a:r>
            <a:r>
              <a:rPr lang="it-IT" sz="1400" b="1" i="1" dirty="0" err="1">
                <a:solidFill>
                  <a:schemeClr val="accent4">
                    <a:lumMod val="75000"/>
                  </a:schemeClr>
                </a:solidFill>
                <a:latin typeface="Corbel" panose="020B0503020204020204" pitchFamily="34" charset="0"/>
              </a:rPr>
              <a:t>Rheingold</a:t>
            </a:r>
            <a:r>
              <a:rPr lang="it-IT" sz="1400" b="1" i="1" dirty="0">
                <a:solidFill>
                  <a:schemeClr val="accent4">
                    <a:lumMod val="75000"/>
                  </a:schemeClr>
                </a:solidFill>
                <a:latin typeface="Corbel" panose="020B0503020204020204" pitchFamily="34" charset="0"/>
              </a:rPr>
              <a:t> </a:t>
            </a:r>
            <a:r>
              <a:rPr lang="it-IT" sz="1400" b="1" dirty="0">
                <a:solidFill>
                  <a:schemeClr val="accent4">
                    <a:lumMod val="75000"/>
                  </a:schemeClr>
                </a:solidFill>
                <a:latin typeface="Corbel" panose="020B0503020204020204" pitchFamily="34" charset="0"/>
              </a:rPr>
              <a:t>(1854)</a:t>
            </a:r>
          </a:p>
          <a:p>
            <a:pPr algn="r"/>
            <a:r>
              <a:rPr lang="it-IT" sz="1400" b="1" dirty="0">
                <a:solidFill>
                  <a:schemeClr val="accent4">
                    <a:lumMod val="75000"/>
                  </a:schemeClr>
                </a:solidFill>
                <a:latin typeface="Corbel" panose="020B0503020204020204" pitchFamily="34" charset="0"/>
              </a:rPr>
              <a:t>Bayreuth Festival, 1980</a:t>
            </a:r>
            <a:br>
              <a:rPr lang="it-IT" sz="1400" b="1" dirty="0">
                <a:solidFill>
                  <a:schemeClr val="accent4">
                    <a:lumMod val="75000"/>
                  </a:schemeClr>
                </a:solidFill>
                <a:latin typeface="Corbel" panose="020B0503020204020204" pitchFamily="34" charset="0"/>
              </a:rPr>
            </a:br>
            <a:r>
              <a:rPr lang="it-IT" sz="1400" b="1" dirty="0">
                <a:solidFill>
                  <a:schemeClr val="accent4">
                    <a:lumMod val="75000"/>
                  </a:schemeClr>
                </a:solidFill>
                <a:latin typeface="Corbel" panose="020B0503020204020204" pitchFamily="34" charset="0"/>
              </a:rPr>
              <a:t>Pierre </a:t>
            </a:r>
            <a:r>
              <a:rPr lang="it-IT" sz="1400" b="1" dirty="0" err="1">
                <a:solidFill>
                  <a:schemeClr val="accent4">
                    <a:lumMod val="75000"/>
                  </a:schemeClr>
                </a:solidFill>
                <a:latin typeface="Corbel" panose="020B0503020204020204" pitchFamily="34" charset="0"/>
              </a:rPr>
              <a:t>Boulez</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conductor</a:t>
            </a:r>
            <a:br>
              <a:rPr lang="it-IT" sz="1400" b="1" dirty="0">
                <a:solidFill>
                  <a:schemeClr val="accent4">
                    <a:lumMod val="75000"/>
                  </a:schemeClr>
                </a:solidFill>
                <a:latin typeface="Corbel" panose="020B0503020204020204" pitchFamily="34" charset="0"/>
              </a:rPr>
            </a:br>
            <a:r>
              <a:rPr lang="it-IT" sz="1400" b="1" dirty="0" err="1">
                <a:solidFill>
                  <a:schemeClr val="accent4">
                    <a:lumMod val="75000"/>
                  </a:schemeClr>
                </a:solidFill>
                <a:latin typeface="Corbel" panose="020B0503020204020204" pitchFamily="34" charset="0"/>
              </a:rPr>
              <a:t>Patric</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Chéreau</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director</a:t>
            </a:r>
            <a:endParaRPr lang="it-IT" sz="1400" dirty="0">
              <a:solidFill>
                <a:schemeClr val="accent4">
                  <a:lumMod val="75000"/>
                </a:schemeClr>
              </a:solidFill>
              <a:latin typeface="Corbel" panose="020B0503020204020204" pitchFamily="34" charset="0"/>
            </a:endParaRPr>
          </a:p>
        </p:txBody>
      </p:sp>
      <p:sp>
        <p:nvSpPr>
          <p:cNvPr id="59" name="Rettangolo 58"/>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4034324440"/>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par>
                          <p:cTn id="10" fill="hold">
                            <p:stCondLst>
                              <p:cond delay="2000"/>
                            </p:stCondLst>
                            <p:childTnLst>
                              <p:par>
                                <p:cTn id="11" presetID="10" presetClass="entr" presetSubtype="0" fill="hold" grpId="0" nodeType="after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1000"/>
                                        <p:tgtEl>
                                          <p:spTgt spid="58"/>
                                        </p:tgtEl>
                                      </p:cBhvr>
                                    </p:animEffect>
                                  </p:childTnLst>
                                </p:cTn>
                              </p:par>
                              <p:par>
                                <p:cTn id="14" presetID="1" presetClass="mediacall" presetSubtype="0" fill="hold" nodeType="withEffect">
                                  <p:stCondLst>
                                    <p:cond delay="0"/>
                                  </p:stCondLst>
                                  <p:childTnLst>
                                    <p:cmd type="call" cmd="playFrom(0.0)">
                                      <p:cBhvr>
                                        <p:cTn id="15" dur="59447"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6" fill="hold" display="0">
                  <p:stCondLst>
                    <p:cond delay="indefinite"/>
                  </p:stCondLst>
                </p:cTn>
                <p:tgtEl>
                  <p:spTgt spid="4"/>
                </p:tgtEl>
              </p:cMediaNode>
            </p:video>
            <p:seq concurrent="1" nextAc="seek">
              <p:cTn id="17" restart="whenNotActive" fill="hold" evtFilter="cancelBubble" nodeType="interactiveSeq">
                <p:stCondLst>
                  <p:cond evt="onClick" delay="0">
                    <p:tgtEl>
                      <p:spTgt spid="4"/>
                    </p:tgtEl>
                  </p:cond>
                </p:stCondLst>
                <p:endSync evt="end" delay="0">
                  <p:rtn val="all"/>
                </p:endSync>
                <p:childTnLst>
                  <p:par>
                    <p:cTn id="18" fill="hold">
                      <p:stCondLst>
                        <p:cond delay="0"/>
                      </p:stCondLst>
                      <p:childTnLst>
                        <p:par>
                          <p:cTn id="19" fill="hold">
                            <p:stCondLst>
                              <p:cond delay="0"/>
                            </p:stCondLst>
                            <p:childTnLst>
                              <p:par>
                                <p:cTn id="20" presetID="2" presetClass="mediacall" presetSubtype="0" fill="hold" nodeType="withEffect">
                                  <p:stCondLst>
                                    <p:cond delay="0"/>
                                  </p:stCondLst>
                                  <p:childTnLst>
                                    <p:cmd type="call" cmd="togglePause">
                                      <p:cBhvr>
                                        <p:cTn id="21" dur="1" fill="hold"/>
                                        <p:tgtEl>
                                          <p:spTgt spid="4"/>
                                        </p:tgtEl>
                                      </p:cBhvr>
                                    </p:cmd>
                                  </p:childTnLst>
                                </p:cTn>
                              </p:par>
                            </p:childTnLst>
                          </p:cTn>
                        </p:par>
                      </p:childTnLst>
                    </p:cTn>
                  </p:par>
                </p:childTnLst>
              </p:cTn>
              <p:nextCondLst>
                <p:cond evt="onClick" delay="0">
                  <p:tgtEl>
                    <p:spTgt spid="4"/>
                  </p:tgtEl>
                </p:cond>
              </p:nextCondLst>
            </p:seq>
          </p:childTnLst>
        </p:cTn>
      </p:par>
    </p:tnLst>
    <p:bldLst>
      <p:bldP spid="58"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6" name="CasellaDiTesto 15"/>
          <p:cNvSpPr txBox="1"/>
          <p:nvPr/>
        </p:nvSpPr>
        <p:spPr>
          <a:xfrm>
            <a:off x="6660232" y="6249294"/>
            <a:ext cx="2273956" cy="307777"/>
          </a:xfrm>
          <a:prstGeom prst="rect">
            <a:avLst/>
          </a:prstGeom>
          <a:noFill/>
        </p:spPr>
        <p:txBody>
          <a:bodyPr wrap="none" rtlCol="0">
            <a:spAutoFit/>
          </a:bodyPr>
          <a:lstStyle/>
          <a:p>
            <a:pPr algn="r"/>
            <a:r>
              <a:rPr lang="it-IT" sz="1400" dirty="0">
                <a:solidFill>
                  <a:schemeClr val="accent4">
                    <a:lumMod val="75000"/>
                  </a:schemeClr>
                </a:solidFill>
              </a:rPr>
              <a:t>Marco Vincenzi, </a:t>
            </a:r>
            <a:r>
              <a:rPr lang="it-IT" sz="1400" dirty="0" err="1">
                <a:solidFill>
                  <a:schemeClr val="accent4">
                    <a:lumMod val="75000"/>
                  </a:schemeClr>
                </a:solidFill>
              </a:rPr>
              <a:t>harpsichord</a:t>
            </a:r>
            <a:endParaRPr lang="it-IT" sz="1400" dirty="0">
              <a:solidFill>
                <a:schemeClr val="accent4">
                  <a:lumMod val="75000"/>
                </a:schemeClr>
              </a:solidFill>
            </a:endParaRPr>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6" name="Immagine 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154131" y="968605"/>
            <a:ext cx="7996219" cy="5088503"/>
          </a:xfrm>
          <a:prstGeom prst="rect">
            <a:avLst/>
          </a:prstGeom>
        </p:spPr>
      </p:pic>
      <p:pic>
        <p:nvPicPr>
          <p:cNvPr id="17" name="aria">
            <a:hlinkClick r:id="" action="ppaction://media"/>
          </p:cNvPr>
          <p:cNvPicPr>
            <a:picLocks noChangeAspect="1"/>
          </p:cNvPicPr>
          <p:nvPr>
            <a:audioFile r:link="rId2"/>
            <p:extLst>
              <p:ext uri="{DAA4B4D4-6D71-4841-9C94-3DE7FCFB9230}">
                <p14:media xmlns:p14="http://schemas.microsoft.com/office/powerpoint/2010/main" r:embed="rId1">
                  <p14:fade out="1500"/>
                </p14:media>
              </p:ext>
            </p:extLst>
          </p:nvPr>
        </p:nvPicPr>
        <p:blipFill>
          <a:blip r:embed="rId13"/>
          <a:stretch>
            <a:fillRect/>
          </a:stretch>
        </p:blipFill>
        <p:spPr>
          <a:xfrm>
            <a:off x="7092280" y="301854"/>
            <a:ext cx="487363" cy="487363"/>
          </a:xfrm>
          <a:prstGeom prst="rect">
            <a:avLst/>
          </a:prstGeom>
        </p:spPr>
      </p:pic>
      <p:sp>
        <p:nvSpPr>
          <p:cNvPr id="62" name="CasellaDiTesto 61"/>
          <p:cNvSpPr txBox="1"/>
          <p:nvPr/>
        </p:nvSpPr>
        <p:spPr>
          <a:xfrm>
            <a:off x="1886637" y="566966"/>
            <a:ext cx="2779928" cy="369332"/>
          </a:xfrm>
          <a:prstGeom prst="rect">
            <a:avLst/>
          </a:prstGeom>
          <a:noFill/>
        </p:spPr>
        <p:txBody>
          <a:bodyPr wrap="none" rtlCol="0">
            <a:spAutoFit/>
          </a:bodyPr>
          <a:lstStyle/>
          <a:p>
            <a:pPr algn="r"/>
            <a:r>
              <a:rPr lang="it-IT" i="1" dirty="0">
                <a:solidFill>
                  <a:schemeClr val="bg1">
                    <a:lumMod val="85000"/>
                    <a:lumOff val="15000"/>
                  </a:schemeClr>
                </a:solidFill>
              </a:rPr>
              <a:t>The </a:t>
            </a:r>
            <a:r>
              <a:rPr lang="it-IT" i="1" dirty="0" err="1">
                <a:solidFill>
                  <a:schemeClr val="bg1">
                    <a:lumMod val="85000"/>
                    <a:lumOff val="15000"/>
                  </a:schemeClr>
                </a:solidFill>
              </a:rPr>
              <a:t>Harmonious</a:t>
            </a:r>
            <a:r>
              <a:rPr lang="it-IT" i="1" dirty="0">
                <a:solidFill>
                  <a:schemeClr val="bg1">
                    <a:lumMod val="85000"/>
                    <a:lumOff val="15000"/>
                  </a:schemeClr>
                </a:solidFill>
              </a:rPr>
              <a:t> </a:t>
            </a:r>
            <a:r>
              <a:rPr lang="it-IT" i="1" dirty="0" err="1">
                <a:solidFill>
                  <a:schemeClr val="bg1">
                    <a:lumMod val="85000"/>
                    <a:lumOff val="15000"/>
                  </a:schemeClr>
                </a:solidFill>
              </a:rPr>
              <a:t>Blacksmith</a:t>
            </a:r>
            <a:endParaRPr lang="it-IT" i="1" dirty="0">
              <a:solidFill>
                <a:schemeClr val="bg1">
                  <a:lumMod val="85000"/>
                  <a:lumOff val="15000"/>
                </a:schemeClr>
              </a:solidFill>
            </a:endParaRPr>
          </a:p>
        </p:txBody>
      </p:sp>
      <p:sp>
        <p:nvSpPr>
          <p:cNvPr id="59" name="Rettangolo 58"/>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43605974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
                                        </p:tgtEl>
                                      </p:cBhvr>
                                    </p:cmd>
                                  </p:childTnLst>
                                </p:cTn>
                              </p:par>
                              <p:par>
                                <p:cTn id="7" presetID="2" presetClass="entr" presetSubtype="8"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anim calcmode="lin" valueType="num">
                                      <p:cBhvr additive="base">
                                        <p:cTn id="9" dur="4000" fill="hold"/>
                                        <p:tgtEl>
                                          <p:spTgt spid="16"/>
                                        </p:tgtEl>
                                        <p:attrNameLst>
                                          <p:attrName>ppt_x</p:attrName>
                                        </p:attrNameLst>
                                      </p:cBhvr>
                                      <p:tavLst>
                                        <p:tav tm="0">
                                          <p:val>
                                            <p:strVal val="0-#ppt_w/2"/>
                                          </p:val>
                                        </p:tav>
                                        <p:tav tm="100000">
                                          <p:val>
                                            <p:strVal val="#ppt_x"/>
                                          </p:val>
                                        </p:tav>
                                      </p:tavLst>
                                    </p:anim>
                                    <p:anim calcmode="lin" valueType="num">
                                      <p:cBhvr additive="base">
                                        <p:cTn id="10" dur="4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numSld="999" showWhenStopped="0">
                <p:cTn id="11" fill="hold" display="0">
                  <p:stCondLst>
                    <p:cond delay="indefinite"/>
                  </p:stCondLst>
                  <p:endCondLst>
                    <p:cond evt="onStopAudio" delay="0">
                      <p:tgtEl>
                        <p:sldTgt/>
                      </p:tgtEl>
                    </p:cond>
                  </p:endCondLst>
                </p:cTn>
                <p:tgtEl>
                  <p:spTgt spid="17"/>
                </p:tgtEl>
              </p:cMediaNode>
            </p:audio>
          </p:childTnLst>
        </p:cTn>
      </p:par>
    </p:tnLst>
    <p:bldLst>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 name="Immagine 1"/>
          <p:cNvPicPr>
            <a:picLocks noChangeAspect="1"/>
          </p:cNvPicPr>
          <p:nvPr/>
        </p:nvPicPr>
        <p:blipFill>
          <a:blip r:embed="rId10" cstate="print">
            <a:extLst>
              <a:ext uri="{BEBA8EAE-BF5A-486C-A8C5-ECC9F3942E4B}">
                <a14:imgProps xmlns:a14="http://schemas.microsoft.com/office/drawing/2010/main">
                  <a14:imgLayer r:embed="rId11">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2465389" y="473292"/>
            <a:ext cx="4876800" cy="713232"/>
          </a:xfrm>
          <a:prstGeom prst="rect">
            <a:avLst/>
          </a:prstGeom>
        </p:spPr>
      </p:pic>
      <p:sp>
        <p:nvSpPr>
          <p:cNvPr id="4" name="CasellaDiTesto 3"/>
          <p:cNvSpPr txBox="1"/>
          <p:nvPr/>
        </p:nvSpPr>
        <p:spPr>
          <a:xfrm>
            <a:off x="2354803" y="1186524"/>
            <a:ext cx="5375611" cy="5355312"/>
          </a:xfrm>
          <a:prstGeom prst="rect">
            <a:avLst/>
          </a:prstGeom>
          <a:noFill/>
        </p:spPr>
        <p:txBody>
          <a:bodyPr wrap="square" rtlCol="0">
            <a:spAutoFit/>
          </a:bodyPr>
          <a:lstStyle/>
          <a:p>
            <a:r>
              <a:rPr lang="en-GB" dirty="0">
                <a:solidFill>
                  <a:schemeClr val="accent4">
                    <a:lumMod val="50000"/>
                  </a:schemeClr>
                </a:solidFill>
                <a:latin typeface="Bodoni MT" panose="02070603080606020203" pitchFamily="18" charset="0"/>
              </a:rPr>
              <a:t>Handel was at Cannons, the far-famed residence of the Duke of </a:t>
            </a:r>
            <a:r>
              <a:rPr lang="en-GB" dirty="0" err="1">
                <a:solidFill>
                  <a:schemeClr val="accent4">
                    <a:lumMod val="50000"/>
                  </a:schemeClr>
                </a:solidFill>
                <a:latin typeface="Bodoni MT" panose="02070603080606020203" pitchFamily="18" charset="0"/>
              </a:rPr>
              <a:t>Chandos</a:t>
            </a:r>
            <a:r>
              <a:rPr lang="en-GB" dirty="0">
                <a:solidFill>
                  <a:schemeClr val="accent4">
                    <a:lumMod val="50000"/>
                  </a:schemeClr>
                </a:solidFill>
                <a:latin typeface="Bodoni MT" panose="02070603080606020203" pitchFamily="18" charset="0"/>
              </a:rPr>
              <a:t>, he was one day overtaken by a heavy shower of rain. The great composer took shelter under a blacksmith’s shop by the roadside, where its laborious occupant was beating the iron on the anvil, and singing at his work. </a:t>
            </a:r>
          </a:p>
          <a:p>
            <a:r>
              <a:rPr lang="en-GB" dirty="0">
                <a:solidFill>
                  <a:schemeClr val="accent4">
                    <a:lumMod val="50000"/>
                  </a:schemeClr>
                </a:solidFill>
                <a:latin typeface="Bodoni MT" panose="02070603080606020203" pitchFamily="18" charset="0"/>
              </a:rPr>
              <a:t>The varying sound of the falling hammer on the metal mingled with the rude tones of the man’s voice, and entered into the very soul of the attentive listener. He carried home with him the feeling, the character, the inspiration of an idea admirable alike for the beauty and simplicity of its development, and gave us for a rich legacy the notation of the few touching phrases which we have received under the name of the </a:t>
            </a:r>
            <a:r>
              <a:rPr lang="en-GB" i="1" dirty="0">
                <a:solidFill>
                  <a:schemeClr val="accent4">
                    <a:lumMod val="50000"/>
                  </a:schemeClr>
                </a:solidFill>
                <a:latin typeface="Bodoni MT" panose="02070603080606020203" pitchFamily="18" charset="0"/>
              </a:rPr>
              <a:t>Harmonious Blacksmith</a:t>
            </a:r>
            <a:r>
              <a:rPr lang="en-GB" dirty="0">
                <a:solidFill>
                  <a:schemeClr val="accent4">
                    <a:lumMod val="50000"/>
                  </a:schemeClr>
                </a:solidFill>
                <a:latin typeface="Bodoni MT" panose="02070603080606020203" pitchFamily="18" charset="0"/>
              </a:rPr>
              <a:t>, an effusion the sweetness of which has drawn tears from many a gentle eye, and equally impressed with its melodious power the minds of the most refined musicians of Europe.</a:t>
            </a:r>
            <a:endParaRPr lang="it-IT" dirty="0">
              <a:solidFill>
                <a:schemeClr val="accent4">
                  <a:lumMod val="50000"/>
                </a:schemeClr>
              </a:solidFill>
              <a:latin typeface="Bodoni MT" panose="02070603080606020203" pitchFamily="18" charset="0"/>
            </a:endParaRPr>
          </a:p>
          <a:p>
            <a:endParaRPr lang="it-IT" dirty="0"/>
          </a:p>
        </p:txBody>
      </p:sp>
      <p:sp>
        <p:nvSpPr>
          <p:cNvPr id="238" name="Rettangolo 237"/>
          <p:cNvSpPr/>
          <p:nvPr/>
        </p:nvSpPr>
        <p:spPr>
          <a:xfrm>
            <a:off x="4147705" y="921687"/>
            <a:ext cx="1512168" cy="7315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600"/>
              </a:lnSpc>
            </a:pPr>
            <a:r>
              <a:rPr lang="it-IT" sz="500" b="1" dirty="0">
                <a:solidFill>
                  <a:schemeClr val="accent4">
                    <a:lumMod val="50000"/>
                  </a:schemeClr>
                </a:solidFill>
                <a:latin typeface="Book Antiqua" panose="02040602050305030304" pitchFamily="18" charset="0"/>
              </a:rPr>
              <a:t>LONDON,   FRIDAY,   APRIL   17,   1835</a:t>
            </a:r>
          </a:p>
        </p:txBody>
      </p:sp>
      <p:sp>
        <p:nvSpPr>
          <p:cNvPr id="58" name="Rettangolo 57"/>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658344654"/>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58" name="Immagine 57"/>
          <p:cNvPicPr>
            <a:picLocks noChangeAspect="1"/>
          </p:cNvPicPr>
          <p:nvPr/>
        </p:nvPicPr>
        <p:blipFill>
          <a:blip r:embed="rId10" cstate="print">
            <a:extLst>
              <a:ext uri="{BEBA8EAE-BF5A-486C-A8C5-ECC9F3942E4B}">
                <a14:imgProps xmlns:a14="http://schemas.microsoft.com/office/drawing/2010/main">
                  <a14:imgLayer r:embed="rId11">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1933579" y="692696"/>
            <a:ext cx="2663820" cy="3962979"/>
          </a:xfrm>
          <a:prstGeom prst="rect">
            <a:avLst/>
          </a:prstGeom>
          <a:effectLst>
            <a:outerShdw blurRad="50800" dist="38100" dir="2700000" algn="tl" rotWithShape="0">
              <a:prstClr val="black">
                <a:alpha val="40000"/>
              </a:prstClr>
            </a:outerShdw>
          </a:effectLst>
        </p:spPr>
      </p:pic>
      <p:sp>
        <p:nvSpPr>
          <p:cNvPr id="5" name="CasellaDiTesto 4"/>
          <p:cNvSpPr txBox="1"/>
          <p:nvPr/>
        </p:nvSpPr>
        <p:spPr>
          <a:xfrm>
            <a:off x="4681145" y="618452"/>
            <a:ext cx="3347239" cy="5755422"/>
          </a:xfrm>
          <a:prstGeom prst="rect">
            <a:avLst/>
          </a:prstGeom>
          <a:noFill/>
        </p:spPr>
        <p:txBody>
          <a:bodyPr wrap="square" rtlCol="0">
            <a:spAutoFit/>
          </a:bodyPr>
          <a:lstStyle/>
          <a:p>
            <a:r>
              <a:rPr lang="en-GB" sz="1600" dirty="0">
                <a:solidFill>
                  <a:schemeClr val="accent4">
                    <a:lumMod val="50000"/>
                  </a:schemeClr>
                </a:solidFill>
                <a:latin typeface="Book Antiqua" panose="02040602050305030304" pitchFamily="18" charset="0"/>
              </a:rPr>
              <a:t>Once as Pythagoras was intently considering music … he happened to pass by a brazier’s shop, where providentially he heard the hammers beating out a piece of iron on the anvil, producing sounds that harmonized, except one. But he recognized in these sounds, the concord of the octave, the fifth, and the fourth … Delighted, therefore, to find that the thing he was anxious to discover had by divine assistance succeeded, he went into the smithy, and by various experiments discovered that the difference of sound arose from the magnitude of the hammers, but not from the force of the strokes, nor from the shape of the hammers, nor from the change of position of the beaten iron.</a:t>
            </a:r>
          </a:p>
          <a:p>
            <a:pPr algn="r"/>
            <a:r>
              <a:rPr lang="en-GB" sz="1400" dirty="0">
                <a:solidFill>
                  <a:schemeClr val="accent4">
                    <a:lumMod val="50000"/>
                  </a:schemeClr>
                </a:solidFill>
                <a:latin typeface="Book Antiqua" panose="02040602050305030304" pitchFamily="18" charset="0"/>
              </a:rPr>
              <a:t>[from </a:t>
            </a:r>
            <a:r>
              <a:rPr lang="en-GB" sz="1400" i="1" dirty="0">
                <a:solidFill>
                  <a:schemeClr val="accent4">
                    <a:lumMod val="50000"/>
                  </a:schemeClr>
                </a:solidFill>
                <a:latin typeface="Book Antiqua" panose="02040602050305030304" pitchFamily="18" charset="0"/>
              </a:rPr>
              <a:t>Life of Pythagoras</a:t>
            </a:r>
            <a:r>
              <a:rPr lang="en-GB" sz="1400" dirty="0">
                <a:solidFill>
                  <a:schemeClr val="accent4">
                    <a:lumMod val="50000"/>
                  </a:schemeClr>
                </a:solidFill>
                <a:latin typeface="Book Antiqua" panose="02040602050305030304" pitchFamily="18" charset="0"/>
              </a:rPr>
              <a:t>]</a:t>
            </a:r>
            <a:endParaRPr lang="it-IT" sz="1400" dirty="0">
              <a:solidFill>
                <a:schemeClr val="accent4">
                  <a:lumMod val="50000"/>
                </a:schemeClr>
              </a:solidFill>
              <a:latin typeface="Book Antiqua" panose="02040602050305030304" pitchFamily="18" charset="0"/>
            </a:endParaRPr>
          </a:p>
        </p:txBody>
      </p:sp>
      <p:sp>
        <p:nvSpPr>
          <p:cNvPr id="59" name="Rettangolo 58"/>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81474438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11">
                  <a:extLst>
                    <a:ext uri="{BEBA8EAE-BF5A-486C-A8C5-ECC9F3942E4B}">
                      <a14:imgProps xmlns:a14="http://schemas.microsoft.com/office/drawing/2010/main">
                        <a14:imgLayer r:embed="rId12">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13">
                  <a:alphaModFix amt="16000"/>
                  <a:extLst>
                    <a:ext uri="{BEBA8EAE-BF5A-486C-A8C5-ECC9F3942E4B}">
                      <a14:imgProps xmlns:a14="http://schemas.microsoft.com/office/drawing/2010/main">
                        <a14:imgLayer r:embed="rId14">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15">
                  <a:alphaModFix amt="10000"/>
                  <a:duotone>
                    <a:prstClr val="black"/>
                    <a:srgbClr val="C2A85E">
                      <a:tint val="45000"/>
                      <a:satMod val="400000"/>
                    </a:srgbClr>
                  </a:duotone>
                  <a:extLst>
                    <a:ext uri="{BEBA8EAE-BF5A-486C-A8C5-ECC9F3942E4B}">
                      <a14:imgProps xmlns:a14="http://schemas.microsoft.com/office/drawing/2010/main">
                        <a14:imgLayer r:embed="rId16">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7">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 name="Immagine 1"/>
          <p:cNvPicPr>
            <a:picLocks noChangeAspect="1"/>
          </p:cNvPicPr>
          <p:nvPr/>
        </p:nvPicPr>
        <p:blipFill rotWithShape="1">
          <a:blip r:embed="rId18">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2161550" y="3366499"/>
            <a:ext cx="6298882" cy="2677397"/>
          </a:xfrm>
          <a:prstGeom prst="rect">
            <a:avLst/>
          </a:prstGeom>
          <a:effectLst>
            <a:reflection blurRad="6350" stA="52000" endA="300" endPos="35000" dir="5400000" sy="-100000" algn="bl" rotWithShape="0"/>
            <a:softEdge rad="12700"/>
          </a:effectLst>
        </p:spPr>
      </p:pic>
      <p:pic>
        <p:nvPicPr>
          <p:cNvPr id="58" name="Immagine 57"/>
          <p:cNvPicPr>
            <a:picLocks noChangeAspect="1"/>
          </p:cNvPicPr>
          <p:nvPr/>
        </p:nvPicPr>
        <p:blipFill>
          <a:blip r:embed="rId20" cstate="print">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a:off x="2153383" y="1435260"/>
            <a:ext cx="2803337" cy="2173461"/>
          </a:xfrm>
          <a:prstGeom prst="rect">
            <a:avLst/>
          </a:prstGeom>
        </p:spPr>
      </p:pic>
      <p:pic>
        <p:nvPicPr>
          <p:cNvPr id="60" name="Immagine 59"/>
          <p:cNvPicPr>
            <a:picLocks noChangeAspect="1"/>
          </p:cNvPicPr>
          <p:nvPr/>
        </p:nvPicPr>
        <p:blipFill>
          <a:blip r:embed="rId20"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3327625" y="1793515"/>
            <a:ext cx="2297001" cy="1780893"/>
          </a:xfrm>
          <a:prstGeom prst="rect">
            <a:avLst/>
          </a:prstGeom>
        </p:spPr>
      </p:pic>
      <p:pic>
        <p:nvPicPr>
          <p:cNvPr id="59" name="Immagine 58"/>
          <p:cNvPicPr>
            <a:picLocks noChangeAspect="1"/>
          </p:cNvPicPr>
          <p:nvPr/>
        </p:nvPicPr>
        <p:blipFill>
          <a:blip r:embed="rId20"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78199" y="2030787"/>
            <a:ext cx="1980909" cy="1535823"/>
          </a:xfrm>
          <a:prstGeom prst="rect">
            <a:avLst/>
          </a:prstGeom>
        </p:spPr>
      </p:pic>
      <p:pic>
        <p:nvPicPr>
          <p:cNvPr id="5" name="Immagine 4"/>
          <p:cNvPicPr>
            <a:picLocks noChangeAspect="1"/>
          </p:cNvPicPr>
          <p:nvPr/>
        </p:nvPicPr>
        <p:blipFill>
          <a:blip r:embed="rId20"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5298147" y="2346920"/>
            <a:ext cx="1536585" cy="1191333"/>
          </a:xfrm>
          <a:prstGeom prst="rect">
            <a:avLst/>
          </a:prstGeom>
        </p:spPr>
      </p:pic>
      <p:sp>
        <p:nvSpPr>
          <p:cNvPr id="6" name="Ovale 5"/>
          <p:cNvSpPr/>
          <p:nvPr/>
        </p:nvSpPr>
        <p:spPr>
          <a:xfrm>
            <a:off x="2620965" y="3383899"/>
            <a:ext cx="557943" cy="3032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Ovale 61"/>
          <p:cNvSpPr/>
          <p:nvPr/>
        </p:nvSpPr>
        <p:spPr>
          <a:xfrm>
            <a:off x="3707904" y="3356992"/>
            <a:ext cx="557943" cy="3032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3" name="Ovale 62"/>
          <p:cNvSpPr/>
          <p:nvPr/>
        </p:nvSpPr>
        <p:spPr>
          <a:xfrm>
            <a:off x="4702012" y="3385888"/>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4" name="Ovale 63"/>
          <p:cNvSpPr/>
          <p:nvPr/>
        </p:nvSpPr>
        <p:spPr>
          <a:xfrm>
            <a:off x="5508104" y="3390493"/>
            <a:ext cx="424618" cy="254531"/>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4" name="s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1"/>
          <a:stretch>
            <a:fillRect/>
          </a:stretch>
        </p:blipFill>
        <p:spPr>
          <a:xfrm>
            <a:off x="8216750" y="354516"/>
            <a:ext cx="487363" cy="487363"/>
          </a:xfrm>
          <a:prstGeom prst="rect">
            <a:avLst/>
          </a:prstGeom>
        </p:spPr>
      </p:pic>
      <p:pic>
        <p:nvPicPr>
          <p:cNvPr id="16" name="s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1"/>
          <a:stretch>
            <a:fillRect/>
          </a:stretch>
        </p:blipFill>
        <p:spPr>
          <a:xfrm>
            <a:off x="8213722" y="1155407"/>
            <a:ext cx="487363" cy="487363"/>
          </a:xfrm>
          <a:prstGeom prst="rect">
            <a:avLst/>
          </a:prstGeom>
        </p:spPr>
      </p:pic>
      <p:pic>
        <p:nvPicPr>
          <p:cNvPr id="17" name="s2">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21"/>
          <a:stretch>
            <a:fillRect/>
          </a:stretch>
        </p:blipFill>
        <p:spPr>
          <a:xfrm>
            <a:off x="8213721" y="1903410"/>
            <a:ext cx="487363" cy="487363"/>
          </a:xfrm>
          <a:prstGeom prst="rect">
            <a:avLst/>
          </a:prstGeom>
        </p:spPr>
      </p:pic>
      <p:pic>
        <p:nvPicPr>
          <p:cNvPr id="239" name="s1">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21"/>
          <a:stretch>
            <a:fillRect/>
          </a:stretch>
        </p:blipFill>
        <p:spPr>
          <a:xfrm>
            <a:off x="8213721" y="2758482"/>
            <a:ext cx="487363" cy="487363"/>
          </a:xfrm>
          <a:prstGeom prst="rect">
            <a:avLst/>
          </a:prstGeom>
        </p:spPr>
      </p:pic>
      <p:sp>
        <p:nvSpPr>
          <p:cNvPr id="68" name="CasellaDiTesto 67"/>
          <p:cNvSpPr txBox="1"/>
          <p:nvPr/>
        </p:nvSpPr>
        <p:spPr>
          <a:xfrm>
            <a:off x="1637678" y="3564237"/>
            <a:ext cx="4384534" cy="584775"/>
          </a:xfrm>
          <a:prstGeom prst="rect">
            <a:avLst/>
          </a:prstGeom>
          <a:noFill/>
        </p:spPr>
        <p:txBody>
          <a:bodyPr wrap="none" rtlCol="0">
            <a:spAutoFit/>
          </a:bodyPr>
          <a:lstStyle/>
          <a:p>
            <a:r>
              <a:rPr lang="it-IT" b="1" dirty="0" err="1">
                <a:solidFill>
                  <a:schemeClr val="accent1">
                    <a:lumMod val="60000"/>
                    <a:lumOff val="40000"/>
                  </a:schemeClr>
                </a:solidFill>
                <a:effectLst>
                  <a:outerShdw blurRad="50800" dist="38100" dir="2700000" algn="tl" rotWithShape="0">
                    <a:prstClr val="black">
                      <a:alpha val="40000"/>
                    </a:prstClr>
                  </a:outerShdw>
                </a:effectLst>
                <a:latin typeface="Corbel" panose="020B0503020204020204" pitchFamily="34" charset="0"/>
              </a:rPr>
              <a:t>weight</a:t>
            </a:r>
            <a:r>
              <a:rPr lang="it-IT" b="1" dirty="0">
                <a:solidFill>
                  <a:schemeClr val="accent1">
                    <a:lumMod val="60000"/>
                    <a:lumOff val="40000"/>
                  </a:schemeClr>
                </a:solidFill>
                <a:effectLst>
                  <a:outerShdw blurRad="50800" dist="38100" dir="2700000" algn="tl" rotWithShape="0">
                    <a:prstClr val="black">
                      <a:alpha val="40000"/>
                    </a:prstClr>
                  </a:outerShdw>
                </a:effectLst>
                <a:latin typeface="Corbel" panose="020B0503020204020204" pitchFamily="34" charset="0"/>
              </a:rPr>
              <a:t>:</a:t>
            </a:r>
            <a:r>
              <a:rPr lang="it-IT" sz="3200" b="1" dirty="0">
                <a:solidFill>
                  <a:schemeClr val="accent1">
                    <a:lumMod val="60000"/>
                    <a:lumOff val="40000"/>
                  </a:schemeClr>
                </a:solidFill>
                <a:effectLst>
                  <a:outerShdw blurRad="50800" dist="38100" dir="2700000" algn="tl" rotWithShape="0">
                    <a:prstClr val="black">
                      <a:alpha val="40000"/>
                    </a:prstClr>
                  </a:outerShdw>
                </a:effectLst>
                <a:latin typeface="Corbel" panose="020B0503020204020204" pitchFamily="34" charset="0"/>
              </a:rPr>
              <a:t>  </a:t>
            </a:r>
            <a:r>
              <a:rPr lang="it-IT" sz="2800" b="1" dirty="0">
                <a:solidFill>
                  <a:schemeClr val="accent1">
                    <a:lumMod val="60000"/>
                    <a:lumOff val="40000"/>
                  </a:schemeClr>
                </a:solidFill>
                <a:effectLst>
                  <a:outerShdw blurRad="50800" dist="38100" dir="2700000" algn="tl" rotWithShape="0">
                    <a:prstClr val="black">
                      <a:alpha val="40000"/>
                    </a:prstClr>
                  </a:outerShdw>
                </a:effectLst>
                <a:latin typeface="Engravers MT" panose="02090707080505020304" pitchFamily="18" charset="0"/>
              </a:rPr>
              <a:t>12      9      8      6</a:t>
            </a:r>
            <a:endParaRPr lang="it-IT" sz="2800" dirty="0">
              <a:solidFill>
                <a:schemeClr val="accent1">
                  <a:lumMod val="60000"/>
                  <a:lumOff val="40000"/>
                </a:schemeClr>
              </a:solidFill>
              <a:effectLst>
                <a:outerShdw blurRad="50800" dist="38100" dir="2700000" algn="tl" rotWithShape="0">
                  <a:prstClr val="black">
                    <a:alpha val="40000"/>
                  </a:prstClr>
                </a:outerShdw>
              </a:effectLst>
              <a:latin typeface="Engravers MT" panose="02090707080505020304" pitchFamily="18" charset="0"/>
            </a:endParaRPr>
          </a:p>
        </p:txBody>
      </p:sp>
      <p:pic>
        <p:nvPicPr>
          <p:cNvPr id="69" name="Immagine 68"/>
          <p:cNvPicPr>
            <a:picLocks noChangeAspect="1"/>
          </p:cNvPicPr>
          <p:nvPr/>
        </p:nvPicPr>
        <p:blipFill rotWithShape="1">
          <a:blip r:embed="rId22" cstate="print">
            <a:extLst>
              <a:ext uri="{28A0092B-C50C-407E-A947-70E740481C1C}">
                <a14:useLocalDpi xmlns:a14="http://schemas.microsoft.com/office/drawing/2010/main" val="0"/>
              </a:ext>
            </a:extLst>
          </a:blip>
          <a:srcRect r="74728"/>
          <a:stretch/>
        </p:blipFill>
        <p:spPr>
          <a:xfrm>
            <a:off x="2161550" y="629079"/>
            <a:ext cx="1146175" cy="1029968"/>
          </a:xfrm>
          <a:prstGeom prst="rect">
            <a:avLst/>
          </a:prstGeom>
        </p:spPr>
      </p:pic>
      <p:pic>
        <p:nvPicPr>
          <p:cNvPr id="70" name="Immagine 69"/>
          <p:cNvPicPr>
            <a:picLocks noChangeAspect="1"/>
          </p:cNvPicPr>
          <p:nvPr/>
        </p:nvPicPr>
        <p:blipFill rotWithShape="1">
          <a:blip r:embed="rId22" cstate="print">
            <a:extLst>
              <a:ext uri="{28A0092B-C50C-407E-A947-70E740481C1C}">
                <a14:useLocalDpi xmlns:a14="http://schemas.microsoft.com/office/drawing/2010/main" val="0"/>
              </a:ext>
            </a:extLst>
          </a:blip>
          <a:srcRect l="27124" r="55226"/>
          <a:stretch/>
        </p:blipFill>
        <p:spPr>
          <a:xfrm>
            <a:off x="3424901" y="629079"/>
            <a:ext cx="800479" cy="1029968"/>
          </a:xfrm>
          <a:prstGeom prst="rect">
            <a:avLst/>
          </a:prstGeom>
        </p:spPr>
      </p:pic>
      <p:pic>
        <p:nvPicPr>
          <p:cNvPr id="71" name="Immagine 70"/>
          <p:cNvPicPr>
            <a:picLocks noChangeAspect="1"/>
          </p:cNvPicPr>
          <p:nvPr/>
        </p:nvPicPr>
        <p:blipFill rotWithShape="1">
          <a:blip r:embed="rId22" cstate="print">
            <a:extLst>
              <a:ext uri="{28A0092B-C50C-407E-A947-70E740481C1C}">
                <a14:useLocalDpi xmlns:a14="http://schemas.microsoft.com/office/drawing/2010/main" val="0"/>
              </a:ext>
            </a:extLst>
          </a:blip>
          <a:srcRect l="47618" r="33687"/>
          <a:stretch/>
        </p:blipFill>
        <p:spPr>
          <a:xfrm>
            <a:off x="4377235" y="629079"/>
            <a:ext cx="847866" cy="1029968"/>
          </a:xfrm>
          <a:prstGeom prst="rect">
            <a:avLst/>
          </a:prstGeom>
        </p:spPr>
      </p:pic>
      <p:pic>
        <p:nvPicPr>
          <p:cNvPr id="72" name="Immagine 71"/>
          <p:cNvPicPr>
            <a:picLocks noChangeAspect="1"/>
          </p:cNvPicPr>
          <p:nvPr/>
        </p:nvPicPr>
        <p:blipFill rotWithShape="1">
          <a:blip r:embed="rId22" cstate="print">
            <a:extLst>
              <a:ext uri="{28A0092B-C50C-407E-A947-70E740481C1C}">
                <a14:useLocalDpi xmlns:a14="http://schemas.microsoft.com/office/drawing/2010/main" val="0"/>
              </a:ext>
            </a:extLst>
          </a:blip>
          <a:srcRect l="70895" r="13227"/>
          <a:stretch/>
        </p:blipFill>
        <p:spPr>
          <a:xfrm>
            <a:off x="5395643" y="629079"/>
            <a:ext cx="720079" cy="1029968"/>
          </a:xfrm>
          <a:prstGeom prst="rect">
            <a:avLst/>
          </a:prstGeom>
        </p:spPr>
      </p:pic>
      <p:sp>
        <p:nvSpPr>
          <p:cNvPr id="73" name="Parentesi quadra chiusa 72"/>
          <p:cNvSpPr/>
          <p:nvPr/>
        </p:nvSpPr>
        <p:spPr>
          <a:xfrm rot="16200000">
            <a:off x="5218116" y="304849"/>
            <a:ext cx="96759" cy="925322"/>
          </a:xfrm>
          <a:prstGeom prst="rightBracket">
            <a:avLst>
              <a:gd name="adj" fmla="val 0"/>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74" name="Parentesi quadra chiusa 73"/>
          <p:cNvSpPr/>
          <p:nvPr/>
        </p:nvSpPr>
        <p:spPr>
          <a:xfrm rot="5400000">
            <a:off x="3276126" y="1162391"/>
            <a:ext cx="72081" cy="1038863"/>
          </a:xfrm>
          <a:prstGeom prst="rightBracket">
            <a:avLst>
              <a:gd name="adj" fmla="val 0"/>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75" name="Parentesi quadra chiusa 74"/>
          <p:cNvSpPr/>
          <p:nvPr/>
        </p:nvSpPr>
        <p:spPr>
          <a:xfrm rot="5400000">
            <a:off x="3762518" y="440892"/>
            <a:ext cx="71532" cy="2011097"/>
          </a:xfrm>
          <a:prstGeom prst="rightBracket">
            <a:avLst>
              <a:gd name="adj" fmla="val 0"/>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76" name="Parentesi quadra chiusa 75"/>
          <p:cNvSpPr/>
          <p:nvPr/>
        </p:nvSpPr>
        <p:spPr>
          <a:xfrm rot="16200000">
            <a:off x="4732503" y="-360871"/>
            <a:ext cx="104290" cy="1889019"/>
          </a:xfrm>
          <a:prstGeom prst="rightBracket">
            <a:avLst>
              <a:gd name="adj" fmla="val 0"/>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77" name="Parentesi quadra chiusa 76"/>
          <p:cNvSpPr/>
          <p:nvPr/>
        </p:nvSpPr>
        <p:spPr>
          <a:xfrm rot="16200000">
            <a:off x="4220664" y="-1106494"/>
            <a:ext cx="90165" cy="2926822"/>
          </a:xfrm>
          <a:prstGeom prst="rightBracket">
            <a:avLst>
              <a:gd name="adj" fmla="val 0"/>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78" name="CasellaDiTesto 77"/>
          <p:cNvSpPr txBox="1"/>
          <p:nvPr/>
        </p:nvSpPr>
        <p:spPr>
          <a:xfrm>
            <a:off x="6233212" y="116632"/>
            <a:ext cx="853119"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octave</a:t>
            </a:r>
            <a:endParaRPr lang="it-IT" dirty="0">
              <a:solidFill>
                <a:schemeClr val="accent6">
                  <a:lumMod val="75000"/>
                </a:schemeClr>
              </a:solidFill>
            </a:endParaRPr>
          </a:p>
        </p:txBody>
      </p:sp>
      <p:sp>
        <p:nvSpPr>
          <p:cNvPr id="79" name="CasellaDiTesto 78"/>
          <p:cNvSpPr txBox="1"/>
          <p:nvPr/>
        </p:nvSpPr>
        <p:spPr>
          <a:xfrm>
            <a:off x="6233212" y="600050"/>
            <a:ext cx="686406"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forth</a:t>
            </a:r>
            <a:endParaRPr lang="it-IT" dirty="0">
              <a:solidFill>
                <a:schemeClr val="accent6">
                  <a:lumMod val="75000"/>
                </a:schemeClr>
              </a:solidFill>
            </a:endParaRPr>
          </a:p>
        </p:txBody>
      </p:sp>
      <p:sp>
        <p:nvSpPr>
          <p:cNvPr id="80" name="CasellaDiTesto 79"/>
          <p:cNvSpPr txBox="1"/>
          <p:nvPr/>
        </p:nvSpPr>
        <p:spPr>
          <a:xfrm>
            <a:off x="6233213" y="365812"/>
            <a:ext cx="611065"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fifth</a:t>
            </a:r>
            <a:endParaRPr lang="it-IT" dirty="0">
              <a:solidFill>
                <a:schemeClr val="accent6">
                  <a:lumMod val="75000"/>
                </a:schemeClr>
              </a:solidFill>
            </a:endParaRPr>
          </a:p>
        </p:txBody>
      </p:sp>
      <p:sp>
        <p:nvSpPr>
          <p:cNvPr id="81" name="CasellaDiTesto 80"/>
          <p:cNvSpPr txBox="1"/>
          <p:nvPr/>
        </p:nvSpPr>
        <p:spPr>
          <a:xfrm>
            <a:off x="2117395" y="1511727"/>
            <a:ext cx="686406" cy="369332"/>
          </a:xfrm>
          <a:prstGeom prst="rect">
            <a:avLst/>
          </a:prstGeom>
          <a:noFill/>
        </p:spPr>
        <p:txBody>
          <a:bodyPr wrap="none" rtlCol="0">
            <a:spAutoFit/>
          </a:bodyPr>
          <a:lstStyle/>
          <a:p>
            <a:r>
              <a:rPr lang="it-IT" b="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forth</a:t>
            </a:r>
            <a:endParaRPr lang="it-IT" dirty="0">
              <a:solidFill>
                <a:schemeClr val="accent6">
                  <a:lumMod val="20000"/>
                  <a:lumOff val="80000"/>
                </a:schemeClr>
              </a:solidFill>
            </a:endParaRPr>
          </a:p>
        </p:txBody>
      </p:sp>
      <p:sp>
        <p:nvSpPr>
          <p:cNvPr id="82" name="CasellaDiTesto 81"/>
          <p:cNvSpPr txBox="1"/>
          <p:nvPr/>
        </p:nvSpPr>
        <p:spPr>
          <a:xfrm>
            <a:off x="2127429" y="1282505"/>
            <a:ext cx="611065" cy="369332"/>
          </a:xfrm>
          <a:prstGeom prst="rect">
            <a:avLst/>
          </a:prstGeom>
          <a:noFill/>
        </p:spPr>
        <p:txBody>
          <a:bodyPr wrap="none" rtlCol="0">
            <a:spAutoFit/>
          </a:bodyPr>
          <a:lstStyle/>
          <a:p>
            <a:r>
              <a:rPr lang="it-IT" b="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fifth</a:t>
            </a:r>
            <a:endParaRPr lang="it-IT" dirty="0">
              <a:solidFill>
                <a:schemeClr val="accent6">
                  <a:lumMod val="20000"/>
                  <a:lumOff val="80000"/>
                </a:schemeClr>
              </a:solidFill>
            </a:endParaRPr>
          </a:p>
        </p:txBody>
      </p:sp>
      <p:pic>
        <p:nvPicPr>
          <p:cNvPr id="238" name="s1">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21"/>
          <a:stretch>
            <a:fillRect/>
          </a:stretch>
        </p:blipFill>
        <p:spPr>
          <a:xfrm>
            <a:off x="507902" y="3479014"/>
            <a:ext cx="487363" cy="487363"/>
          </a:xfrm>
          <a:prstGeom prst="rect">
            <a:avLst/>
          </a:prstGeom>
        </p:spPr>
      </p:pic>
      <p:pic>
        <p:nvPicPr>
          <p:cNvPr id="240" name="s2">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21"/>
          <a:stretch>
            <a:fillRect/>
          </a:stretch>
        </p:blipFill>
        <p:spPr>
          <a:xfrm>
            <a:off x="500063" y="4116392"/>
            <a:ext cx="487363" cy="487363"/>
          </a:xfrm>
          <a:prstGeom prst="rect">
            <a:avLst/>
          </a:prstGeom>
        </p:spPr>
      </p:pic>
      <p:pic>
        <p:nvPicPr>
          <p:cNvPr id="241" name="s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1"/>
          <a:stretch>
            <a:fillRect/>
          </a:stretch>
        </p:blipFill>
        <p:spPr>
          <a:xfrm>
            <a:off x="456655" y="4768545"/>
            <a:ext cx="487363" cy="487363"/>
          </a:xfrm>
          <a:prstGeom prst="rect">
            <a:avLst/>
          </a:prstGeom>
        </p:spPr>
      </p:pic>
      <p:pic>
        <p:nvPicPr>
          <p:cNvPr id="246" name="s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1"/>
          <a:stretch>
            <a:fillRect/>
          </a:stretch>
        </p:blipFill>
        <p:spPr>
          <a:xfrm>
            <a:off x="404022" y="5545200"/>
            <a:ext cx="487363" cy="487363"/>
          </a:xfrm>
          <a:prstGeom prst="rect">
            <a:avLst/>
          </a:prstGeom>
        </p:spPr>
      </p:pic>
      <p:sp>
        <p:nvSpPr>
          <p:cNvPr id="87" name="Parentesi graffa chiusa 86"/>
          <p:cNvSpPr/>
          <p:nvPr/>
        </p:nvSpPr>
        <p:spPr>
          <a:xfrm rot="5400000">
            <a:off x="3270994" y="3740393"/>
            <a:ext cx="200072" cy="975804"/>
          </a:xfrm>
          <a:prstGeom prst="rightBrace">
            <a:avLst>
              <a:gd name="adj1" fmla="val 54453"/>
              <a:gd name="adj2" fmla="val 50000"/>
            </a:avLst>
          </a:prstGeom>
          <a:ln w="19050">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88" name="Parentesi graffa chiusa 87"/>
          <p:cNvSpPr/>
          <p:nvPr/>
        </p:nvSpPr>
        <p:spPr>
          <a:xfrm rot="5400000">
            <a:off x="5191701" y="3742890"/>
            <a:ext cx="200072" cy="975804"/>
          </a:xfrm>
          <a:prstGeom prst="rightBrace">
            <a:avLst>
              <a:gd name="adj1" fmla="val 54453"/>
              <a:gd name="adj2" fmla="val 50000"/>
            </a:avLst>
          </a:prstGeom>
          <a:ln w="19050">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89" name="Parentesi graffa chiusa 88"/>
          <p:cNvSpPr/>
          <p:nvPr/>
        </p:nvSpPr>
        <p:spPr>
          <a:xfrm rot="5400000">
            <a:off x="3779426" y="4579122"/>
            <a:ext cx="226171" cy="1911830"/>
          </a:xfrm>
          <a:prstGeom prst="rightBrace">
            <a:avLst>
              <a:gd name="adj1" fmla="val 54453"/>
              <a:gd name="adj2" fmla="val 50000"/>
            </a:avLst>
          </a:prstGeom>
          <a:ln w="19050">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90" name="Parentesi graffa chiusa 89"/>
          <p:cNvSpPr/>
          <p:nvPr/>
        </p:nvSpPr>
        <p:spPr>
          <a:xfrm rot="5400000">
            <a:off x="4715869" y="3985030"/>
            <a:ext cx="226171" cy="1911830"/>
          </a:xfrm>
          <a:prstGeom prst="rightBrace">
            <a:avLst>
              <a:gd name="adj1" fmla="val 54453"/>
              <a:gd name="adj2" fmla="val 50000"/>
            </a:avLst>
          </a:prstGeom>
          <a:ln w="19050">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91" name="Parentesi graffa chiusa 90"/>
          <p:cNvSpPr/>
          <p:nvPr/>
        </p:nvSpPr>
        <p:spPr>
          <a:xfrm rot="5400000">
            <a:off x="4218151" y="4764630"/>
            <a:ext cx="280043" cy="2897617"/>
          </a:xfrm>
          <a:prstGeom prst="rightBrace">
            <a:avLst>
              <a:gd name="adj1" fmla="val 54453"/>
              <a:gd name="adj2" fmla="val 50000"/>
            </a:avLst>
          </a:prstGeom>
          <a:ln w="19050">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92" name="CasellaDiTesto 91"/>
          <p:cNvSpPr txBox="1"/>
          <p:nvPr/>
        </p:nvSpPr>
        <p:spPr>
          <a:xfrm>
            <a:off x="3084850" y="4274606"/>
            <a:ext cx="588623" cy="461665"/>
          </a:xfrm>
          <a:prstGeom prst="rect">
            <a:avLst/>
          </a:prstGeom>
          <a:noFill/>
        </p:spPr>
        <p:txBody>
          <a:bodyPr wrap="none" rtlCol="0">
            <a:spAutoFit/>
          </a:bodyPr>
          <a:lstStyle/>
          <a:p>
            <a:r>
              <a:rPr lang="it-IT" sz="2400"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4/3</a:t>
            </a:r>
            <a:endParaRPr lang="it-IT" sz="2400" dirty="0">
              <a:solidFill>
                <a:schemeClr val="bg2">
                  <a:lumMod val="20000"/>
                  <a:lumOff val="80000"/>
                </a:schemeClr>
              </a:solidFill>
            </a:endParaRPr>
          </a:p>
        </p:txBody>
      </p:sp>
      <p:sp>
        <p:nvSpPr>
          <p:cNvPr id="93" name="CasellaDiTesto 92"/>
          <p:cNvSpPr txBox="1"/>
          <p:nvPr/>
        </p:nvSpPr>
        <p:spPr>
          <a:xfrm>
            <a:off x="4974958" y="4276094"/>
            <a:ext cx="588623" cy="461665"/>
          </a:xfrm>
          <a:prstGeom prst="rect">
            <a:avLst/>
          </a:prstGeom>
          <a:noFill/>
        </p:spPr>
        <p:txBody>
          <a:bodyPr wrap="none" rtlCol="0">
            <a:spAutoFit/>
          </a:bodyPr>
          <a:lstStyle/>
          <a:p>
            <a:r>
              <a:rPr lang="it-IT" sz="2400"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4/3</a:t>
            </a:r>
            <a:endParaRPr lang="it-IT" sz="2400" dirty="0">
              <a:solidFill>
                <a:schemeClr val="bg2">
                  <a:lumMod val="20000"/>
                  <a:lumOff val="80000"/>
                </a:schemeClr>
              </a:solidFill>
            </a:endParaRPr>
          </a:p>
        </p:txBody>
      </p:sp>
      <p:sp>
        <p:nvSpPr>
          <p:cNvPr id="94" name="CasellaDiTesto 93"/>
          <p:cNvSpPr txBox="1"/>
          <p:nvPr/>
        </p:nvSpPr>
        <p:spPr>
          <a:xfrm>
            <a:off x="3618311" y="5579626"/>
            <a:ext cx="580608" cy="461665"/>
          </a:xfrm>
          <a:prstGeom prst="rect">
            <a:avLst/>
          </a:prstGeom>
          <a:noFill/>
        </p:spPr>
        <p:txBody>
          <a:bodyPr wrap="none" rtlCol="0">
            <a:spAutoFit/>
          </a:bodyPr>
          <a:lstStyle/>
          <a:p>
            <a:r>
              <a:rPr lang="it-IT" sz="2400"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3/2</a:t>
            </a:r>
            <a:endParaRPr lang="it-IT" sz="2400" dirty="0">
              <a:solidFill>
                <a:schemeClr val="bg2">
                  <a:lumMod val="20000"/>
                  <a:lumOff val="80000"/>
                </a:schemeClr>
              </a:solidFill>
            </a:endParaRPr>
          </a:p>
        </p:txBody>
      </p:sp>
      <p:sp>
        <p:nvSpPr>
          <p:cNvPr id="95" name="CasellaDiTesto 94"/>
          <p:cNvSpPr txBox="1"/>
          <p:nvPr/>
        </p:nvSpPr>
        <p:spPr>
          <a:xfrm>
            <a:off x="4563098" y="4987184"/>
            <a:ext cx="580608" cy="461665"/>
          </a:xfrm>
          <a:prstGeom prst="rect">
            <a:avLst/>
          </a:prstGeom>
          <a:noFill/>
        </p:spPr>
        <p:txBody>
          <a:bodyPr wrap="none" rtlCol="0">
            <a:spAutoFit/>
          </a:bodyPr>
          <a:lstStyle/>
          <a:p>
            <a:r>
              <a:rPr lang="it-IT" sz="2400"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3/2</a:t>
            </a:r>
            <a:endParaRPr lang="it-IT" sz="2400" dirty="0">
              <a:solidFill>
                <a:schemeClr val="bg2">
                  <a:lumMod val="20000"/>
                  <a:lumOff val="80000"/>
                </a:schemeClr>
              </a:solidFill>
            </a:endParaRPr>
          </a:p>
        </p:txBody>
      </p:sp>
      <p:sp>
        <p:nvSpPr>
          <p:cNvPr id="96" name="CasellaDiTesto 95"/>
          <p:cNvSpPr txBox="1"/>
          <p:nvPr/>
        </p:nvSpPr>
        <p:spPr>
          <a:xfrm>
            <a:off x="4099229" y="6258881"/>
            <a:ext cx="582211" cy="461665"/>
          </a:xfrm>
          <a:prstGeom prst="rect">
            <a:avLst/>
          </a:prstGeom>
          <a:noFill/>
        </p:spPr>
        <p:txBody>
          <a:bodyPr wrap="none" rtlCol="0">
            <a:spAutoFit/>
          </a:bodyPr>
          <a:lstStyle/>
          <a:p>
            <a:r>
              <a:rPr lang="it-IT" sz="2400"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2/1</a:t>
            </a:r>
            <a:endParaRPr lang="it-IT" sz="2400" dirty="0">
              <a:solidFill>
                <a:schemeClr val="bg2">
                  <a:lumMod val="20000"/>
                  <a:lumOff val="80000"/>
                </a:schemeClr>
              </a:solidFill>
            </a:endParaRPr>
          </a:p>
        </p:txBody>
      </p:sp>
      <p:sp>
        <p:nvSpPr>
          <p:cNvPr id="97" name="CasellaDiTesto 96"/>
          <p:cNvSpPr txBox="1"/>
          <p:nvPr/>
        </p:nvSpPr>
        <p:spPr>
          <a:xfrm>
            <a:off x="6233213" y="4443585"/>
            <a:ext cx="686406"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forth</a:t>
            </a:r>
            <a:endParaRPr lang="it-IT" dirty="0">
              <a:solidFill>
                <a:schemeClr val="accent6">
                  <a:lumMod val="75000"/>
                </a:schemeClr>
              </a:solidFill>
            </a:endParaRPr>
          </a:p>
        </p:txBody>
      </p:sp>
      <p:sp>
        <p:nvSpPr>
          <p:cNvPr id="98" name="CasellaDiTesto 97"/>
          <p:cNvSpPr txBox="1"/>
          <p:nvPr/>
        </p:nvSpPr>
        <p:spPr>
          <a:xfrm>
            <a:off x="6233213" y="5180626"/>
            <a:ext cx="611065"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fifth</a:t>
            </a:r>
            <a:endParaRPr lang="it-IT" dirty="0">
              <a:solidFill>
                <a:schemeClr val="accent6">
                  <a:lumMod val="75000"/>
                </a:schemeClr>
              </a:solidFill>
            </a:endParaRPr>
          </a:p>
        </p:txBody>
      </p:sp>
      <p:sp>
        <p:nvSpPr>
          <p:cNvPr id="99" name="CasellaDiTesto 98"/>
          <p:cNvSpPr txBox="1"/>
          <p:nvPr/>
        </p:nvSpPr>
        <p:spPr>
          <a:xfrm>
            <a:off x="6233212" y="6033851"/>
            <a:ext cx="853119" cy="369332"/>
          </a:xfrm>
          <a:prstGeom prst="rect">
            <a:avLst/>
          </a:prstGeom>
          <a:noFill/>
        </p:spPr>
        <p:txBody>
          <a:bodyPr wrap="none" rtlCol="0">
            <a:spAutoFit/>
          </a:bodyPr>
          <a:lstStyle/>
          <a:p>
            <a:r>
              <a:rPr lang="it-IT" b="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octave</a:t>
            </a:r>
            <a:endParaRPr lang="it-IT" dirty="0">
              <a:solidFill>
                <a:schemeClr val="accent6">
                  <a:lumMod val="75000"/>
                </a:schemeClr>
              </a:solidFill>
            </a:endParaRPr>
          </a:p>
        </p:txBody>
      </p:sp>
      <p:sp>
        <p:nvSpPr>
          <p:cNvPr id="100" name="Rettangolo 99"/>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768282940"/>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anim calcmode="lin" valueType="num">
                                      <p:cBhvr>
                                        <p:cTn id="8" dur="250" fill="hold"/>
                                        <p:tgtEl>
                                          <p:spTgt spid="5"/>
                                        </p:tgtEl>
                                        <p:attrNameLst>
                                          <p:attrName>ppt_x</p:attrName>
                                        </p:attrNameLst>
                                      </p:cBhvr>
                                      <p:tavLst>
                                        <p:tav tm="0">
                                          <p:val>
                                            <p:strVal val="#ppt_x"/>
                                          </p:val>
                                        </p:tav>
                                        <p:tav tm="100000">
                                          <p:val>
                                            <p:strVal val="#ppt_x"/>
                                          </p:val>
                                        </p:tav>
                                      </p:tavLst>
                                    </p:anim>
                                    <p:anim calcmode="lin" valueType="num">
                                      <p:cBhvr>
                                        <p:cTn id="9" dur="250" fill="hold"/>
                                        <p:tgtEl>
                                          <p:spTgt spid="5"/>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64"/>
                                        </p:tgtEl>
                                        <p:attrNameLst>
                                          <p:attrName>style.visibility</p:attrName>
                                        </p:attrNameLst>
                                      </p:cBhvr>
                                      <p:to>
                                        <p:strVal val="visible"/>
                                      </p:to>
                                    </p:set>
                                    <p:animEffect transition="in" filter="fade">
                                      <p:cBhvr>
                                        <p:cTn id="12" dur="250"/>
                                        <p:tgtEl>
                                          <p:spTgt spid="64"/>
                                        </p:tgtEl>
                                      </p:cBhvr>
                                    </p:animEffect>
                                  </p:childTnLst>
                                </p:cTn>
                              </p:par>
                              <p:par>
                                <p:cTn id="13" presetID="1" presetClass="mediacall" presetSubtype="0" fill="hold" nodeType="withEffect">
                                  <p:stCondLst>
                                    <p:cond delay="0"/>
                                  </p:stCondLst>
                                  <p:childTnLst>
                                    <p:cmd type="call" cmd="playFrom(0.0)">
                                      <p:cBhvr>
                                        <p:cTn id="14" dur="1" fill="hold"/>
                                        <p:tgtEl>
                                          <p:spTgt spid="4"/>
                                        </p:tgtEl>
                                      </p:cBhvr>
                                    </p:cmd>
                                  </p:childTnLst>
                                </p:cTn>
                              </p:par>
                            </p:childTnLst>
                          </p:cTn>
                        </p:par>
                        <p:par>
                          <p:cTn id="15" fill="hold">
                            <p:stCondLst>
                              <p:cond delay="250"/>
                            </p:stCondLst>
                            <p:childTnLst>
                              <p:par>
                                <p:cTn id="16" presetID="47" presetClass="entr" presetSubtype="0" fill="hold" nodeType="afterEffect">
                                  <p:stCondLst>
                                    <p:cond delay="500"/>
                                  </p:stCondLst>
                                  <p:childTnLst>
                                    <p:set>
                                      <p:cBhvr>
                                        <p:cTn id="17" dur="1" fill="hold">
                                          <p:stCondLst>
                                            <p:cond delay="0"/>
                                          </p:stCondLst>
                                        </p:cTn>
                                        <p:tgtEl>
                                          <p:spTgt spid="59"/>
                                        </p:tgtEl>
                                        <p:attrNameLst>
                                          <p:attrName>style.visibility</p:attrName>
                                        </p:attrNameLst>
                                      </p:cBhvr>
                                      <p:to>
                                        <p:strVal val="visible"/>
                                      </p:to>
                                    </p:set>
                                    <p:animEffect transition="in" filter="fade">
                                      <p:cBhvr>
                                        <p:cTn id="18" dur="250"/>
                                        <p:tgtEl>
                                          <p:spTgt spid="59"/>
                                        </p:tgtEl>
                                      </p:cBhvr>
                                    </p:animEffect>
                                    <p:anim calcmode="lin" valueType="num">
                                      <p:cBhvr>
                                        <p:cTn id="19" dur="250" fill="hold"/>
                                        <p:tgtEl>
                                          <p:spTgt spid="59"/>
                                        </p:tgtEl>
                                        <p:attrNameLst>
                                          <p:attrName>ppt_x</p:attrName>
                                        </p:attrNameLst>
                                      </p:cBhvr>
                                      <p:tavLst>
                                        <p:tav tm="0">
                                          <p:val>
                                            <p:strVal val="#ppt_x"/>
                                          </p:val>
                                        </p:tav>
                                        <p:tav tm="100000">
                                          <p:val>
                                            <p:strVal val="#ppt_x"/>
                                          </p:val>
                                        </p:tav>
                                      </p:tavLst>
                                    </p:anim>
                                    <p:anim calcmode="lin" valueType="num">
                                      <p:cBhvr>
                                        <p:cTn id="20" dur="250" fill="hold"/>
                                        <p:tgtEl>
                                          <p:spTgt spid="59"/>
                                        </p:tgtEl>
                                        <p:attrNameLst>
                                          <p:attrName>ppt_y</p:attrName>
                                        </p:attrNameLst>
                                      </p:cBhvr>
                                      <p:tavLst>
                                        <p:tav tm="0">
                                          <p:val>
                                            <p:strVal val="#ppt_y-.1"/>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250"/>
                                        <p:tgtEl>
                                          <p:spTgt spid="63"/>
                                        </p:tgtEl>
                                      </p:cBhvr>
                                    </p:animEffect>
                                  </p:childTnLst>
                                </p:cTn>
                              </p:par>
                              <p:par>
                                <p:cTn id="24" presetID="1" presetClass="mediacall" presetSubtype="0" fill="hold" nodeType="withEffect">
                                  <p:stCondLst>
                                    <p:cond delay="500"/>
                                  </p:stCondLst>
                                  <p:childTnLst>
                                    <p:cmd type="call" cmd="playFrom(0.0)">
                                      <p:cBhvr>
                                        <p:cTn id="25" dur="1" fill="hold"/>
                                        <p:tgtEl>
                                          <p:spTgt spid="16"/>
                                        </p:tgtEl>
                                      </p:cBhvr>
                                    </p:cmd>
                                  </p:childTnLst>
                                </p:cTn>
                              </p:par>
                            </p:childTnLst>
                          </p:cTn>
                        </p:par>
                        <p:par>
                          <p:cTn id="26" fill="hold">
                            <p:stCondLst>
                              <p:cond delay="1000"/>
                            </p:stCondLst>
                            <p:childTnLst>
                              <p:par>
                                <p:cTn id="27" presetID="47" presetClass="entr" presetSubtype="0" fill="hold" nodeType="afterEffect">
                                  <p:stCondLst>
                                    <p:cond delay="500"/>
                                  </p:stCondLst>
                                  <p:childTnLst>
                                    <p:set>
                                      <p:cBhvr>
                                        <p:cTn id="28" dur="1" fill="hold">
                                          <p:stCondLst>
                                            <p:cond delay="0"/>
                                          </p:stCondLst>
                                        </p:cTn>
                                        <p:tgtEl>
                                          <p:spTgt spid="60"/>
                                        </p:tgtEl>
                                        <p:attrNameLst>
                                          <p:attrName>style.visibility</p:attrName>
                                        </p:attrNameLst>
                                      </p:cBhvr>
                                      <p:to>
                                        <p:strVal val="visible"/>
                                      </p:to>
                                    </p:set>
                                    <p:animEffect transition="in" filter="fade">
                                      <p:cBhvr>
                                        <p:cTn id="29" dur="250"/>
                                        <p:tgtEl>
                                          <p:spTgt spid="60"/>
                                        </p:tgtEl>
                                      </p:cBhvr>
                                    </p:animEffect>
                                    <p:anim calcmode="lin" valueType="num">
                                      <p:cBhvr>
                                        <p:cTn id="30" dur="250" fill="hold"/>
                                        <p:tgtEl>
                                          <p:spTgt spid="60"/>
                                        </p:tgtEl>
                                        <p:attrNameLst>
                                          <p:attrName>ppt_x</p:attrName>
                                        </p:attrNameLst>
                                      </p:cBhvr>
                                      <p:tavLst>
                                        <p:tav tm="0">
                                          <p:val>
                                            <p:strVal val="#ppt_x"/>
                                          </p:val>
                                        </p:tav>
                                        <p:tav tm="100000">
                                          <p:val>
                                            <p:strVal val="#ppt_x"/>
                                          </p:val>
                                        </p:tav>
                                      </p:tavLst>
                                    </p:anim>
                                    <p:anim calcmode="lin" valueType="num">
                                      <p:cBhvr>
                                        <p:cTn id="31" dur="250" fill="hold"/>
                                        <p:tgtEl>
                                          <p:spTgt spid="60"/>
                                        </p:tgtEl>
                                        <p:attrNameLst>
                                          <p:attrName>ppt_y</p:attrName>
                                        </p:attrNameLst>
                                      </p:cBhvr>
                                      <p:tavLst>
                                        <p:tav tm="0">
                                          <p:val>
                                            <p:strVal val="#ppt_y-.1"/>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250"/>
                                        <p:tgtEl>
                                          <p:spTgt spid="62"/>
                                        </p:tgtEl>
                                      </p:cBhvr>
                                    </p:animEffect>
                                  </p:childTnLst>
                                </p:cTn>
                              </p:par>
                              <p:par>
                                <p:cTn id="35" presetID="1" presetClass="mediacall" presetSubtype="0" fill="hold" nodeType="withEffect">
                                  <p:stCondLst>
                                    <p:cond delay="500"/>
                                  </p:stCondLst>
                                  <p:childTnLst>
                                    <p:cmd type="call" cmd="playFrom(0.0)">
                                      <p:cBhvr>
                                        <p:cTn id="36" dur="1" fill="hold"/>
                                        <p:tgtEl>
                                          <p:spTgt spid="17"/>
                                        </p:tgtEl>
                                      </p:cBhvr>
                                    </p:cmd>
                                  </p:childTnLst>
                                </p:cTn>
                              </p:par>
                            </p:childTnLst>
                          </p:cTn>
                        </p:par>
                        <p:par>
                          <p:cTn id="37" fill="hold">
                            <p:stCondLst>
                              <p:cond delay="1750"/>
                            </p:stCondLst>
                            <p:childTnLst>
                              <p:par>
                                <p:cTn id="38" presetID="47" presetClass="entr" presetSubtype="0" fill="hold" nodeType="afterEffect">
                                  <p:stCondLst>
                                    <p:cond delay="75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250"/>
                                        <p:tgtEl>
                                          <p:spTgt spid="58"/>
                                        </p:tgtEl>
                                      </p:cBhvr>
                                    </p:animEffect>
                                    <p:anim calcmode="lin" valueType="num">
                                      <p:cBhvr>
                                        <p:cTn id="41" dur="250" fill="hold"/>
                                        <p:tgtEl>
                                          <p:spTgt spid="58"/>
                                        </p:tgtEl>
                                        <p:attrNameLst>
                                          <p:attrName>ppt_x</p:attrName>
                                        </p:attrNameLst>
                                      </p:cBhvr>
                                      <p:tavLst>
                                        <p:tav tm="0">
                                          <p:val>
                                            <p:strVal val="#ppt_x"/>
                                          </p:val>
                                        </p:tav>
                                        <p:tav tm="100000">
                                          <p:val>
                                            <p:strVal val="#ppt_x"/>
                                          </p:val>
                                        </p:tav>
                                      </p:tavLst>
                                    </p:anim>
                                    <p:anim calcmode="lin" valueType="num">
                                      <p:cBhvr>
                                        <p:cTn id="42" dur="250" fill="hold"/>
                                        <p:tgtEl>
                                          <p:spTgt spid="58"/>
                                        </p:tgtEl>
                                        <p:attrNameLst>
                                          <p:attrName>ppt_y</p:attrName>
                                        </p:attrNameLst>
                                      </p:cBhvr>
                                      <p:tavLst>
                                        <p:tav tm="0">
                                          <p:val>
                                            <p:strVal val="#ppt_y-.1"/>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250"/>
                                        <p:tgtEl>
                                          <p:spTgt spid="6"/>
                                        </p:tgtEl>
                                      </p:cBhvr>
                                    </p:animEffect>
                                  </p:childTnLst>
                                </p:cTn>
                              </p:par>
                              <p:par>
                                <p:cTn id="46" presetID="1" presetClass="mediacall" presetSubtype="0" fill="hold" nodeType="withEffect">
                                  <p:stCondLst>
                                    <p:cond delay="750"/>
                                  </p:stCondLst>
                                  <p:childTnLst>
                                    <p:cmd type="call" cmd="playFrom(0.0)">
                                      <p:cBhvr>
                                        <p:cTn id="47" dur="1" fill="hold"/>
                                        <p:tgtEl>
                                          <p:spTgt spid="239"/>
                                        </p:tgtEl>
                                      </p:cBhvr>
                                    </p:cmd>
                                  </p:childTnLst>
                                </p:cTn>
                              </p:par>
                            </p:childTnLst>
                          </p:cTn>
                        </p:par>
                        <p:par>
                          <p:cTn id="48" fill="hold">
                            <p:stCondLst>
                              <p:cond delay="2750"/>
                            </p:stCondLst>
                            <p:childTnLst>
                              <p:par>
                                <p:cTn id="49" presetID="22" presetClass="entr" presetSubtype="8" fill="hold" nodeType="afterEffect">
                                  <p:stCondLst>
                                    <p:cond delay="0"/>
                                  </p:stCondLst>
                                  <p:childTnLst>
                                    <p:set>
                                      <p:cBhvr>
                                        <p:cTn id="50" dur="1" fill="hold">
                                          <p:stCondLst>
                                            <p:cond delay="0"/>
                                          </p:stCondLst>
                                        </p:cTn>
                                        <p:tgtEl>
                                          <p:spTgt spid="68">
                                            <p:txEl>
                                              <p:pRg st="0" end="0"/>
                                            </p:txEl>
                                          </p:spTgt>
                                        </p:tgtEl>
                                        <p:attrNameLst>
                                          <p:attrName>style.visibility</p:attrName>
                                        </p:attrNameLst>
                                      </p:cBhvr>
                                      <p:to>
                                        <p:strVal val="visible"/>
                                      </p:to>
                                    </p:set>
                                    <p:animEffect transition="in" filter="wipe(left)">
                                      <p:cBhvr>
                                        <p:cTn id="51" dur="2000"/>
                                        <p:tgtEl>
                                          <p:spTgt spid="68">
                                            <p:txEl>
                                              <p:pRg st="0" end="0"/>
                                            </p:txEl>
                                          </p:spTgt>
                                        </p:tgtEl>
                                      </p:cBhvr>
                                    </p:animEffect>
                                  </p:childTnLst>
                                </p:cTn>
                              </p:par>
                            </p:childTnLst>
                          </p:cTn>
                        </p:par>
                        <p:par>
                          <p:cTn id="52" fill="hold">
                            <p:stCondLst>
                              <p:cond delay="4750"/>
                            </p:stCondLst>
                            <p:childTnLst>
                              <p:par>
                                <p:cTn id="53" presetID="2" presetClass="entr" presetSubtype="1" fill="hold" nodeType="after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ppt_x"/>
                                          </p:val>
                                        </p:tav>
                                        <p:tav tm="100000">
                                          <p:val>
                                            <p:strVal val="#ppt_x"/>
                                          </p:val>
                                        </p:tav>
                                      </p:tavLst>
                                    </p:anim>
                                    <p:anim calcmode="lin" valueType="num">
                                      <p:cBhvr additive="base">
                                        <p:cTn id="56" dur="500" fill="hold"/>
                                        <p:tgtEl>
                                          <p:spTgt spid="69"/>
                                        </p:tgtEl>
                                        <p:attrNameLst>
                                          <p:attrName>ppt_y</p:attrName>
                                        </p:attrNameLst>
                                      </p:cBhvr>
                                      <p:tavLst>
                                        <p:tav tm="0">
                                          <p:val>
                                            <p:strVal val="0-#ppt_h/2"/>
                                          </p:val>
                                        </p:tav>
                                        <p:tav tm="100000">
                                          <p:val>
                                            <p:strVal val="#ppt_y"/>
                                          </p:val>
                                        </p:tav>
                                      </p:tavLst>
                                    </p:anim>
                                  </p:childTnLst>
                                </p:cTn>
                              </p:par>
                              <p:par>
                                <p:cTn id="57" presetID="26" presetClass="emph" presetSubtype="0" fill="hold" nodeType="withEffect">
                                  <p:stCondLst>
                                    <p:cond delay="0"/>
                                  </p:stCondLst>
                                  <p:childTnLst>
                                    <p:animEffect transition="out" filter="fade">
                                      <p:cBhvr>
                                        <p:cTn id="58" dur="500" tmFilter="0, 0; .2, .5; .8, .5; 1, 0"/>
                                        <p:tgtEl>
                                          <p:spTgt spid="58"/>
                                        </p:tgtEl>
                                      </p:cBhvr>
                                    </p:animEffect>
                                    <p:animScale>
                                      <p:cBhvr>
                                        <p:cTn id="59" dur="250" autoRev="1" fill="hold"/>
                                        <p:tgtEl>
                                          <p:spTgt spid="58"/>
                                        </p:tgtEl>
                                      </p:cBhvr>
                                      <p:by x="105000" y="105000"/>
                                    </p:animScale>
                                  </p:childTnLst>
                                </p:cTn>
                              </p:par>
                            </p:childTnLst>
                          </p:cTn>
                        </p:par>
                        <p:par>
                          <p:cTn id="60" fill="hold">
                            <p:stCondLst>
                              <p:cond delay="5250"/>
                            </p:stCondLst>
                            <p:childTnLst>
                              <p:par>
                                <p:cTn id="61" presetID="2" presetClass="entr" presetSubtype="1" fill="hold" nodeType="afterEffect">
                                  <p:stCondLst>
                                    <p:cond delay="250"/>
                                  </p:stCondLst>
                                  <p:childTnLst>
                                    <p:set>
                                      <p:cBhvr>
                                        <p:cTn id="62" dur="1" fill="hold">
                                          <p:stCondLst>
                                            <p:cond delay="0"/>
                                          </p:stCondLst>
                                        </p:cTn>
                                        <p:tgtEl>
                                          <p:spTgt spid="70"/>
                                        </p:tgtEl>
                                        <p:attrNameLst>
                                          <p:attrName>style.visibility</p:attrName>
                                        </p:attrNameLst>
                                      </p:cBhvr>
                                      <p:to>
                                        <p:strVal val="visible"/>
                                      </p:to>
                                    </p:set>
                                    <p:anim calcmode="lin" valueType="num">
                                      <p:cBhvr additive="base">
                                        <p:cTn id="63" dur="500" fill="hold"/>
                                        <p:tgtEl>
                                          <p:spTgt spid="70"/>
                                        </p:tgtEl>
                                        <p:attrNameLst>
                                          <p:attrName>ppt_x</p:attrName>
                                        </p:attrNameLst>
                                      </p:cBhvr>
                                      <p:tavLst>
                                        <p:tav tm="0">
                                          <p:val>
                                            <p:strVal val="#ppt_x"/>
                                          </p:val>
                                        </p:tav>
                                        <p:tav tm="100000">
                                          <p:val>
                                            <p:strVal val="#ppt_x"/>
                                          </p:val>
                                        </p:tav>
                                      </p:tavLst>
                                    </p:anim>
                                    <p:anim calcmode="lin" valueType="num">
                                      <p:cBhvr additive="base">
                                        <p:cTn id="64" dur="500" fill="hold"/>
                                        <p:tgtEl>
                                          <p:spTgt spid="70"/>
                                        </p:tgtEl>
                                        <p:attrNameLst>
                                          <p:attrName>ppt_y</p:attrName>
                                        </p:attrNameLst>
                                      </p:cBhvr>
                                      <p:tavLst>
                                        <p:tav tm="0">
                                          <p:val>
                                            <p:strVal val="0-#ppt_h/2"/>
                                          </p:val>
                                        </p:tav>
                                        <p:tav tm="100000">
                                          <p:val>
                                            <p:strVal val="#ppt_y"/>
                                          </p:val>
                                        </p:tav>
                                      </p:tavLst>
                                    </p:anim>
                                  </p:childTnLst>
                                </p:cTn>
                              </p:par>
                              <p:par>
                                <p:cTn id="65" presetID="26" presetClass="emph" presetSubtype="0" fill="hold" nodeType="withEffect">
                                  <p:stCondLst>
                                    <p:cond delay="250"/>
                                  </p:stCondLst>
                                  <p:childTnLst>
                                    <p:animEffect transition="out" filter="fade">
                                      <p:cBhvr>
                                        <p:cTn id="66" dur="500" tmFilter="0, 0; .2, .5; .8, .5; 1, 0"/>
                                        <p:tgtEl>
                                          <p:spTgt spid="60"/>
                                        </p:tgtEl>
                                      </p:cBhvr>
                                    </p:animEffect>
                                    <p:animScale>
                                      <p:cBhvr>
                                        <p:cTn id="67" dur="250" autoRev="1" fill="hold"/>
                                        <p:tgtEl>
                                          <p:spTgt spid="60"/>
                                        </p:tgtEl>
                                      </p:cBhvr>
                                      <p:by x="105000" y="105000"/>
                                    </p:animScale>
                                  </p:childTnLst>
                                </p:cTn>
                              </p:par>
                            </p:childTnLst>
                          </p:cTn>
                        </p:par>
                        <p:par>
                          <p:cTn id="68" fill="hold">
                            <p:stCondLst>
                              <p:cond delay="6000"/>
                            </p:stCondLst>
                            <p:childTnLst>
                              <p:par>
                                <p:cTn id="69" presetID="2" presetClass="entr" presetSubtype="1" fill="hold" nodeType="afterEffect">
                                  <p:stCondLst>
                                    <p:cond delay="250"/>
                                  </p:stCondLst>
                                  <p:childTnLst>
                                    <p:set>
                                      <p:cBhvr>
                                        <p:cTn id="70" dur="1" fill="hold">
                                          <p:stCondLst>
                                            <p:cond delay="0"/>
                                          </p:stCondLst>
                                        </p:cTn>
                                        <p:tgtEl>
                                          <p:spTgt spid="71"/>
                                        </p:tgtEl>
                                        <p:attrNameLst>
                                          <p:attrName>style.visibility</p:attrName>
                                        </p:attrNameLst>
                                      </p:cBhvr>
                                      <p:to>
                                        <p:strVal val="visible"/>
                                      </p:to>
                                    </p:set>
                                    <p:anim calcmode="lin" valueType="num">
                                      <p:cBhvr additive="base">
                                        <p:cTn id="71" dur="500" fill="hold"/>
                                        <p:tgtEl>
                                          <p:spTgt spid="71"/>
                                        </p:tgtEl>
                                        <p:attrNameLst>
                                          <p:attrName>ppt_x</p:attrName>
                                        </p:attrNameLst>
                                      </p:cBhvr>
                                      <p:tavLst>
                                        <p:tav tm="0">
                                          <p:val>
                                            <p:strVal val="#ppt_x"/>
                                          </p:val>
                                        </p:tav>
                                        <p:tav tm="100000">
                                          <p:val>
                                            <p:strVal val="#ppt_x"/>
                                          </p:val>
                                        </p:tav>
                                      </p:tavLst>
                                    </p:anim>
                                    <p:anim calcmode="lin" valueType="num">
                                      <p:cBhvr additive="base">
                                        <p:cTn id="72" dur="500" fill="hold"/>
                                        <p:tgtEl>
                                          <p:spTgt spid="71"/>
                                        </p:tgtEl>
                                        <p:attrNameLst>
                                          <p:attrName>ppt_y</p:attrName>
                                        </p:attrNameLst>
                                      </p:cBhvr>
                                      <p:tavLst>
                                        <p:tav tm="0">
                                          <p:val>
                                            <p:strVal val="0-#ppt_h/2"/>
                                          </p:val>
                                        </p:tav>
                                        <p:tav tm="100000">
                                          <p:val>
                                            <p:strVal val="#ppt_y"/>
                                          </p:val>
                                        </p:tav>
                                      </p:tavLst>
                                    </p:anim>
                                  </p:childTnLst>
                                </p:cTn>
                              </p:par>
                              <p:par>
                                <p:cTn id="73" presetID="26" presetClass="emph" presetSubtype="0" fill="hold" nodeType="withEffect">
                                  <p:stCondLst>
                                    <p:cond delay="250"/>
                                  </p:stCondLst>
                                  <p:childTnLst>
                                    <p:animEffect transition="out" filter="fade">
                                      <p:cBhvr>
                                        <p:cTn id="74" dur="500" tmFilter="0, 0; .2, .5; .8, .5; 1, 0"/>
                                        <p:tgtEl>
                                          <p:spTgt spid="59"/>
                                        </p:tgtEl>
                                      </p:cBhvr>
                                    </p:animEffect>
                                    <p:animScale>
                                      <p:cBhvr>
                                        <p:cTn id="75" dur="250" autoRev="1" fill="hold"/>
                                        <p:tgtEl>
                                          <p:spTgt spid="59"/>
                                        </p:tgtEl>
                                      </p:cBhvr>
                                      <p:by x="105000" y="105000"/>
                                    </p:animScale>
                                  </p:childTnLst>
                                </p:cTn>
                              </p:par>
                            </p:childTnLst>
                          </p:cTn>
                        </p:par>
                        <p:par>
                          <p:cTn id="76" fill="hold">
                            <p:stCondLst>
                              <p:cond delay="6750"/>
                            </p:stCondLst>
                            <p:childTnLst>
                              <p:par>
                                <p:cTn id="77" presetID="2" presetClass="entr" presetSubtype="1" fill="hold" nodeType="afterEffect">
                                  <p:stCondLst>
                                    <p:cond delay="500"/>
                                  </p:stCondLst>
                                  <p:childTnLst>
                                    <p:set>
                                      <p:cBhvr>
                                        <p:cTn id="78" dur="1" fill="hold">
                                          <p:stCondLst>
                                            <p:cond delay="0"/>
                                          </p:stCondLst>
                                        </p:cTn>
                                        <p:tgtEl>
                                          <p:spTgt spid="72"/>
                                        </p:tgtEl>
                                        <p:attrNameLst>
                                          <p:attrName>style.visibility</p:attrName>
                                        </p:attrNameLst>
                                      </p:cBhvr>
                                      <p:to>
                                        <p:strVal val="visible"/>
                                      </p:to>
                                    </p:set>
                                    <p:anim calcmode="lin" valueType="num">
                                      <p:cBhvr additive="base">
                                        <p:cTn id="79" dur="500" fill="hold"/>
                                        <p:tgtEl>
                                          <p:spTgt spid="72"/>
                                        </p:tgtEl>
                                        <p:attrNameLst>
                                          <p:attrName>ppt_x</p:attrName>
                                        </p:attrNameLst>
                                      </p:cBhvr>
                                      <p:tavLst>
                                        <p:tav tm="0">
                                          <p:val>
                                            <p:strVal val="#ppt_x"/>
                                          </p:val>
                                        </p:tav>
                                        <p:tav tm="100000">
                                          <p:val>
                                            <p:strVal val="#ppt_x"/>
                                          </p:val>
                                        </p:tav>
                                      </p:tavLst>
                                    </p:anim>
                                    <p:anim calcmode="lin" valueType="num">
                                      <p:cBhvr additive="base">
                                        <p:cTn id="80" dur="500" fill="hold"/>
                                        <p:tgtEl>
                                          <p:spTgt spid="72"/>
                                        </p:tgtEl>
                                        <p:attrNameLst>
                                          <p:attrName>ppt_y</p:attrName>
                                        </p:attrNameLst>
                                      </p:cBhvr>
                                      <p:tavLst>
                                        <p:tav tm="0">
                                          <p:val>
                                            <p:strVal val="0-#ppt_h/2"/>
                                          </p:val>
                                        </p:tav>
                                        <p:tav tm="100000">
                                          <p:val>
                                            <p:strVal val="#ppt_y"/>
                                          </p:val>
                                        </p:tav>
                                      </p:tavLst>
                                    </p:anim>
                                  </p:childTnLst>
                                </p:cTn>
                              </p:par>
                              <p:par>
                                <p:cTn id="81" presetID="26" presetClass="emph" presetSubtype="0" fill="hold" nodeType="withEffect">
                                  <p:stCondLst>
                                    <p:cond delay="500"/>
                                  </p:stCondLst>
                                  <p:childTnLst>
                                    <p:animEffect transition="out" filter="fade">
                                      <p:cBhvr>
                                        <p:cTn id="82" dur="500" tmFilter="0, 0; .2, .5; .8, .5; 1, 0"/>
                                        <p:tgtEl>
                                          <p:spTgt spid="5"/>
                                        </p:tgtEl>
                                      </p:cBhvr>
                                    </p:animEffect>
                                    <p:animScale>
                                      <p:cBhvr>
                                        <p:cTn id="83" dur="250" autoRev="1" fill="hold"/>
                                        <p:tgtEl>
                                          <p:spTgt spid="5"/>
                                        </p:tgtEl>
                                      </p:cBhvr>
                                      <p:by x="105000" y="105000"/>
                                    </p:animScale>
                                  </p:childTnLst>
                                </p:cTn>
                              </p:par>
                            </p:childTnLst>
                          </p:cTn>
                        </p:par>
                        <p:par>
                          <p:cTn id="84" fill="hold">
                            <p:stCondLst>
                              <p:cond delay="7750"/>
                            </p:stCondLst>
                            <p:childTnLst>
                              <p:par>
                                <p:cTn id="85" presetID="22" presetClass="entr" presetSubtype="8" fill="hold" grpId="0" nodeType="afterEffect">
                                  <p:stCondLst>
                                    <p:cond delay="0"/>
                                  </p:stCondLst>
                                  <p:childTnLst>
                                    <p:set>
                                      <p:cBhvr>
                                        <p:cTn id="86" dur="1" fill="hold">
                                          <p:stCondLst>
                                            <p:cond delay="0"/>
                                          </p:stCondLst>
                                        </p:cTn>
                                        <p:tgtEl>
                                          <p:spTgt spid="73"/>
                                        </p:tgtEl>
                                        <p:attrNameLst>
                                          <p:attrName>style.visibility</p:attrName>
                                        </p:attrNameLst>
                                      </p:cBhvr>
                                      <p:to>
                                        <p:strVal val="visible"/>
                                      </p:to>
                                    </p:set>
                                    <p:animEffect transition="in" filter="wipe(left)">
                                      <p:cBhvr>
                                        <p:cTn id="87" dur="500"/>
                                        <p:tgtEl>
                                          <p:spTgt spid="73"/>
                                        </p:tgtEl>
                                      </p:cBhvr>
                                    </p:animEffect>
                                  </p:childTnLst>
                                </p:cTn>
                              </p:par>
                            </p:childTnLst>
                          </p:cTn>
                        </p:par>
                        <p:par>
                          <p:cTn id="88" fill="hold">
                            <p:stCondLst>
                              <p:cond delay="8250"/>
                            </p:stCondLst>
                            <p:childTnLst>
                              <p:par>
                                <p:cTn id="89" presetID="22" presetClass="entr" presetSubtype="8" fill="hold" grpId="0" nodeType="afterEffect">
                                  <p:stCondLst>
                                    <p:cond delay="0"/>
                                  </p:stCondLst>
                                  <p:childTnLst>
                                    <p:set>
                                      <p:cBhvr>
                                        <p:cTn id="90" dur="1" fill="hold">
                                          <p:stCondLst>
                                            <p:cond delay="0"/>
                                          </p:stCondLst>
                                        </p:cTn>
                                        <p:tgtEl>
                                          <p:spTgt spid="79"/>
                                        </p:tgtEl>
                                        <p:attrNameLst>
                                          <p:attrName>style.visibility</p:attrName>
                                        </p:attrNameLst>
                                      </p:cBhvr>
                                      <p:to>
                                        <p:strVal val="visible"/>
                                      </p:to>
                                    </p:set>
                                    <p:animEffect transition="in" filter="wipe(left)">
                                      <p:cBhvr>
                                        <p:cTn id="91" dur="500"/>
                                        <p:tgtEl>
                                          <p:spTgt spid="79"/>
                                        </p:tgtEl>
                                      </p:cBhvr>
                                    </p:animEffect>
                                  </p:childTnLst>
                                </p:cTn>
                              </p:par>
                            </p:childTnLst>
                          </p:cTn>
                        </p:par>
                        <p:par>
                          <p:cTn id="92" fill="hold">
                            <p:stCondLst>
                              <p:cond delay="8750"/>
                            </p:stCondLst>
                            <p:childTnLst>
                              <p:par>
                                <p:cTn id="93" presetID="22" presetClass="entr" presetSubtype="8" fill="hold" grpId="0" nodeType="afterEffect">
                                  <p:stCondLst>
                                    <p:cond delay="0"/>
                                  </p:stCondLst>
                                  <p:childTnLst>
                                    <p:set>
                                      <p:cBhvr>
                                        <p:cTn id="94" dur="1" fill="hold">
                                          <p:stCondLst>
                                            <p:cond delay="0"/>
                                          </p:stCondLst>
                                        </p:cTn>
                                        <p:tgtEl>
                                          <p:spTgt spid="76"/>
                                        </p:tgtEl>
                                        <p:attrNameLst>
                                          <p:attrName>style.visibility</p:attrName>
                                        </p:attrNameLst>
                                      </p:cBhvr>
                                      <p:to>
                                        <p:strVal val="visible"/>
                                      </p:to>
                                    </p:set>
                                    <p:animEffect transition="in" filter="wipe(left)">
                                      <p:cBhvr>
                                        <p:cTn id="95" dur="500"/>
                                        <p:tgtEl>
                                          <p:spTgt spid="76"/>
                                        </p:tgtEl>
                                      </p:cBhvr>
                                    </p:animEffect>
                                  </p:childTnLst>
                                </p:cTn>
                              </p:par>
                            </p:childTnLst>
                          </p:cTn>
                        </p:par>
                        <p:par>
                          <p:cTn id="96" fill="hold">
                            <p:stCondLst>
                              <p:cond delay="9250"/>
                            </p:stCondLst>
                            <p:childTnLst>
                              <p:par>
                                <p:cTn id="97" presetID="22" presetClass="entr" presetSubtype="8" fill="hold" grpId="0" nodeType="afterEffect">
                                  <p:stCondLst>
                                    <p:cond delay="0"/>
                                  </p:stCondLst>
                                  <p:childTnLst>
                                    <p:set>
                                      <p:cBhvr>
                                        <p:cTn id="98" dur="1" fill="hold">
                                          <p:stCondLst>
                                            <p:cond delay="0"/>
                                          </p:stCondLst>
                                        </p:cTn>
                                        <p:tgtEl>
                                          <p:spTgt spid="80"/>
                                        </p:tgtEl>
                                        <p:attrNameLst>
                                          <p:attrName>style.visibility</p:attrName>
                                        </p:attrNameLst>
                                      </p:cBhvr>
                                      <p:to>
                                        <p:strVal val="visible"/>
                                      </p:to>
                                    </p:set>
                                    <p:animEffect transition="in" filter="wipe(left)">
                                      <p:cBhvr>
                                        <p:cTn id="99" dur="500"/>
                                        <p:tgtEl>
                                          <p:spTgt spid="80"/>
                                        </p:tgtEl>
                                      </p:cBhvr>
                                    </p:animEffect>
                                  </p:childTnLst>
                                </p:cTn>
                              </p:par>
                            </p:childTnLst>
                          </p:cTn>
                        </p:par>
                        <p:par>
                          <p:cTn id="100" fill="hold">
                            <p:stCondLst>
                              <p:cond delay="9750"/>
                            </p:stCondLst>
                            <p:childTnLst>
                              <p:par>
                                <p:cTn id="101" presetID="22" presetClass="entr" presetSubtype="8" fill="hold" grpId="0" nodeType="afterEffect">
                                  <p:stCondLst>
                                    <p:cond delay="0"/>
                                  </p:stCondLst>
                                  <p:childTnLst>
                                    <p:set>
                                      <p:cBhvr>
                                        <p:cTn id="102" dur="1" fill="hold">
                                          <p:stCondLst>
                                            <p:cond delay="0"/>
                                          </p:stCondLst>
                                        </p:cTn>
                                        <p:tgtEl>
                                          <p:spTgt spid="77"/>
                                        </p:tgtEl>
                                        <p:attrNameLst>
                                          <p:attrName>style.visibility</p:attrName>
                                        </p:attrNameLst>
                                      </p:cBhvr>
                                      <p:to>
                                        <p:strVal val="visible"/>
                                      </p:to>
                                    </p:set>
                                    <p:animEffect transition="in" filter="wipe(left)">
                                      <p:cBhvr>
                                        <p:cTn id="103" dur="500"/>
                                        <p:tgtEl>
                                          <p:spTgt spid="77"/>
                                        </p:tgtEl>
                                      </p:cBhvr>
                                    </p:animEffect>
                                  </p:childTnLst>
                                </p:cTn>
                              </p:par>
                            </p:childTnLst>
                          </p:cTn>
                        </p:par>
                        <p:par>
                          <p:cTn id="104" fill="hold">
                            <p:stCondLst>
                              <p:cond delay="10250"/>
                            </p:stCondLst>
                            <p:childTnLst>
                              <p:par>
                                <p:cTn id="105" presetID="22" presetClass="entr" presetSubtype="8" fill="hold" grpId="0" nodeType="afterEffect">
                                  <p:stCondLst>
                                    <p:cond delay="0"/>
                                  </p:stCondLst>
                                  <p:childTnLst>
                                    <p:set>
                                      <p:cBhvr>
                                        <p:cTn id="106" dur="1" fill="hold">
                                          <p:stCondLst>
                                            <p:cond delay="0"/>
                                          </p:stCondLst>
                                        </p:cTn>
                                        <p:tgtEl>
                                          <p:spTgt spid="78"/>
                                        </p:tgtEl>
                                        <p:attrNameLst>
                                          <p:attrName>style.visibility</p:attrName>
                                        </p:attrNameLst>
                                      </p:cBhvr>
                                      <p:to>
                                        <p:strVal val="visible"/>
                                      </p:to>
                                    </p:set>
                                    <p:animEffect transition="in" filter="wipe(left)">
                                      <p:cBhvr>
                                        <p:cTn id="107" dur="500"/>
                                        <p:tgtEl>
                                          <p:spTgt spid="78"/>
                                        </p:tgtEl>
                                      </p:cBhvr>
                                    </p:animEffect>
                                  </p:childTnLst>
                                </p:cTn>
                              </p:par>
                            </p:childTnLst>
                          </p:cTn>
                        </p:par>
                        <p:par>
                          <p:cTn id="108" fill="hold">
                            <p:stCondLst>
                              <p:cond delay="10750"/>
                            </p:stCondLst>
                            <p:childTnLst>
                              <p:par>
                                <p:cTn id="109" presetID="22" presetClass="entr" presetSubtype="2"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wipe(right)">
                                      <p:cBhvr>
                                        <p:cTn id="111" dur="500"/>
                                        <p:tgtEl>
                                          <p:spTgt spid="75"/>
                                        </p:tgtEl>
                                      </p:cBhvr>
                                    </p:animEffect>
                                  </p:childTnLst>
                                </p:cTn>
                              </p:par>
                            </p:childTnLst>
                          </p:cTn>
                        </p:par>
                        <p:par>
                          <p:cTn id="112" fill="hold">
                            <p:stCondLst>
                              <p:cond delay="11250"/>
                            </p:stCondLst>
                            <p:childTnLst>
                              <p:par>
                                <p:cTn id="113" presetID="22" presetClass="entr" presetSubtype="2" fill="hold" grpId="0" nodeType="afterEffect">
                                  <p:stCondLst>
                                    <p:cond delay="0"/>
                                  </p:stCondLst>
                                  <p:childTnLst>
                                    <p:set>
                                      <p:cBhvr>
                                        <p:cTn id="114" dur="1" fill="hold">
                                          <p:stCondLst>
                                            <p:cond delay="0"/>
                                          </p:stCondLst>
                                        </p:cTn>
                                        <p:tgtEl>
                                          <p:spTgt spid="82"/>
                                        </p:tgtEl>
                                        <p:attrNameLst>
                                          <p:attrName>style.visibility</p:attrName>
                                        </p:attrNameLst>
                                      </p:cBhvr>
                                      <p:to>
                                        <p:strVal val="visible"/>
                                      </p:to>
                                    </p:set>
                                    <p:animEffect transition="in" filter="wipe(right)">
                                      <p:cBhvr>
                                        <p:cTn id="115" dur="500"/>
                                        <p:tgtEl>
                                          <p:spTgt spid="82"/>
                                        </p:tgtEl>
                                      </p:cBhvr>
                                    </p:animEffect>
                                  </p:childTnLst>
                                </p:cTn>
                              </p:par>
                            </p:childTnLst>
                          </p:cTn>
                        </p:par>
                        <p:par>
                          <p:cTn id="116" fill="hold">
                            <p:stCondLst>
                              <p:cond delay="11750"/>
                            </p:stCondLst>
                            <p:childTnLst>
                              <p:par>
                                <p:cTn id="117" presetID="22" presetClass="entr" presetSubtype="2" fill="hold" grpId="0" nodeType="afterEffect">
                                  <p:stCondLst>
                                    <p:cond delay="0"/>
                                  </p:stCondLst>
                                  <p:childTnLst>
                                    <p:set>
                                      <p:cBhvr>
                                        <p:cTn id="118" dur="1" fill="hold">
                                          <p:stCondLst>
                                            <p:cond delay="0"/>
                                          </p:stCondLst>
                                        </p:cTn>
                                        <p:tgtEl>
                                          <p:spTgt spid="74"/>
                                        </p:tgtEl>
                                        <p:attrNameLst>
                                          <p:attrName>style.visibility</p:attrName>
                                        </p:attrNameLst>
                                      </p:cBhvr>
                                      <p:to>
                                        <p:strVal val="visible"/>
                                      </p:to>
                                    </p:set>
                                    <p:animEffect transition="in" filter="wipe(right)">
                                      <p:cBhvr>
                                        <p:cTn id="119" dur="500"/>
                                        <p:tgtEl>
                                          <p:spTgt spid="74"/>
                                        </p:tgtEl>
                                      </p:cBhvr>
                                    </p:animEffect>
                                  </p:childTnLst>
                                </p:cTn>
                              </p:par>
                            </p:childTnLst>
                          </p:cTn>
                        </p:par>
                        <p:par>
                          <p:cTn id="120" fill="hold">
                            <p:stCondLst>
                              <p:cond delay="12250"/>
                            </p:stCondLst>
                            <p:childTnLst>
                              <p:par>
                                <p:cTn id="121" presetID="22" presetClass="entr" presetSubtype="2" fill="hold" grpId="0" nodeType="afterEffect">
                                  <p:stCondLst>
                                    <p:cond delay="0"/>
                                  </p:stCondLst>
                                  <p:childTnLst>
                                    <p:set>
                                      <p:cBhvr>
                                        <p:cTn id="122" dur="1" fill="hold">
                                          <p:stCondLst>
                                            <p:cond delay="0"/>
                                          </p:stCondLst>
                                        </p:cTn>
                                        <p:tgtEl>
                                          <p:spTgt spid="81"/>
                                        </p:tgtEl>
                                        <p:attrNameLst>
                                          <p:attrName>style.visibility</p:attrName>
                                        </p:attrNameLst>
                                      </p:cBhvr>
                                      <p:to>
                                        <p:strVal val="visible"/>
                                      </p:to>
                                    </p:set>
                                    <p:animEffect transition="in" filter="wipe(right)">
                                      <p:cBhvr>
                                        <p:cTn id="123" dur="500"/>
                                        <p:tgtEl>
                                          <p:spTgt spid="81"/>
                                        </p:tgtEl>
                                      </p:cBhvr>
                                    </p:animEffect>
                                  </p:childTnLst>
                                </p:cTn>
                              </p:par>
                            </p:childTnLst>
                          </p:cTn>
                        </p:par>
                        <p:par>
                          <p:cTn id="124" fill="hold">
                            <p:stCondLst>
                              <p:cond delay="12750"/>
                            </p:stCondLst>
                            <p:childTnLst>
                              <p:par>
                                <p:cTn id="125" presetID="22" presetClass="entr" presetSubtype="1" fill="hold" grpId="0" nodeType="afterEffect">
                                  <p:stCondLst>
                                    <p:cond delay="0"/>
                                  </p:stCondLst>
                                  <p:childTnLst>
                                    <p:set>
                                      <p:cBhvr>
                                        <p:cTn id="126" dur="1" fill="hold">
                                          <p:stCondLst>
                                            <p:cond delay="0"/>
                                          </p:stCondLst>
                                        </p:cTn>
                                        <p:tgtEl>
                                          <p:spTgt spid="87"/>
                                        </p:tgtEl>
                                        <p:attrNameLst>
                                          <p:attrName>style.visibility</p:attrName>
                                        </p:attrNameLst>
                                      </p:cBhvr>
                                      <p:to>
                                        <p:strVal val="visible"/>
                                      </p:to>
                                    </p:set>
                                    <p:animEffect transition="in" filter="wipe(up)">
                                      <p:cBhvr>
                                        <p:cTn id="127" dur="250"/>
                                        <p:tgtEl>
                                          <p:spTgt spid="87"/>
                                        </p:tgtEl>
                                      </p:cBhvr>
                                    </p:animEffect>
                                  </p:childTnLst>
                                </p:cTn>
                              </p:par>
                            </p:childTnLst>
                          </p:cTn>
                        </p:par>
                        <p:par>
                          <p:cTn id="128" fill="hold">
                            <p:stCondLst>
                              <p:cond delay="13000"/>
                            </p:stCondLst>
                            <p:childTnLst>
                              <p:par>
                                <p:cTn id="129" presetID="22" presetClass="entr" presetSubtype="1" fill="hold" grpId="0" nodeType="afterEffect">
                                  <p:stCondLst>
                                    <p:cond delay="0"/>
                                  </p:stCondLst>
                                  <p:childTnLst>
                                    <p:set>
                                      <p:cBhvr>
                                        <p:cTn id="130" dur="1" fill="hold">
                                          <p:stCondLst>
                                            <p:cond delay="0"/>
                                          </p:stCondLst>
                                        </p:cTn>
                                        <p:tgtEl>
                                          <p:spTgt spid="92"/>
                                        </p:tgtEl>
                                        <p:attrNameLst>
                                          <p:attrName>style.visibility</p:attrName>
                                        </p:attrNameLst>
                                      </p:cBhvr>
                                      <p:to>
                                        <p:strVal val="visible"/>
                                      </p:to>
                                    </p:set>
                                    <p:animEffect transition="in" filter="wipe(up)">
                                      <p:cBhvr>
                                        <p:cTn id="131" dur="500"/>
                                        <p:tgtEl>
                                          <p:spTgt spid="92"/>
                                        </p:tgtEl>
                                      </p:cBhvr>
                                    </p:animEffect>
                                  </p:childTnLst>
                                </p:cTn>
                              </p:par>
                            </p:childTnLst>
                          </p:cTn>
                        </p:par>
                        <p:par>
                          <p:cTn id="132" fill="hold">
                            <p:stCondLst>
                              <p:cond delay="13500"/>
                            </p:stCondLst>
                            <p:childTnLst>
                              <p:par>
                                <p:cTn id="133" presetID="22" presetClass="entr" presetSubtype="1" fill="hold" grpId="0" nodeType="afterEffect">
                                  <p:stCondLst>
                                    <p:cond delay="0"/>
                                  </p:stCondLst>
                                  <p:childTnLst>
                                    <p:set>
                                      <p:cBhvr>
                                        <p:cTn id="134" dur="1" fill="hold">
                                          <p:stCondLst>
                                            <p:cond delay="0"/>
                                          </p:stCondLst>
                                        </p:cTn>
                                        <p:tgtEl>
                                          <p:spTgt spid="88"/>
                                        </p:tgtEl>
                                        <p:attrNameLst>
                                          <p:attrName>style.visibility</p:attrName>
                                        </p:attrNameLst>
                                      </p:cBhvr>
                                      <p:to>
                                        <p:strVal val="visible"/>
                                      </p:to>
                                    </p:set>
                                    <p:animEffect transition="in" filter="wipe(up)">
                                      <p:cBhvr>
                                        <p:cTn id="135" dur="250"/>
                                        <p:tgtEl>
                                          <p:spTgt spid="88"/>
                                        </p:tgtEl>
                                      </p:cBhvr>
                                    </p:animEffect>
                                  </p:childTnLst>
                                </p:cTn>
                              </p:par>
                            </p:childTnLst>
                          </p:cTn>
                        </p:par>
                        <p:par>
                          <p:cTn id="136" fill="hold">
                            <p:stCondLst>
                              <p:cond delay="13750"/>
                            </p:stCondLst>
                            <p:childTnLst>
                              <p:par>
                                <p:cTn id="137" presetID="22" presetClass="entr" presetSubtype="1" fill="hold" grpId="0" nodeType="afterEffect">
                                  <p:stCondLst>
                                    <p:cond delay="0"/>
                                  </p:stCondLst>
                                  <p:childTnLst>
                                    <p:set>
                                      <p:cBhvr>
                                        <p:cTn id="138" dur="1" fill="hold">
                                          <p:stCondLst>
                                            <p:cond delay="0"/>
                                          </p:stCondLst>
                                        </p:cTn>
                                        <p:tgtEl>
                                          <p:spTgt spid="93"/>
                                        </p:tgtEl>
                                        <p:attrNameLst>
                                          <p:attrName>style.visibility</p:attrName>
                                        </p:attrNameLst>
                                      </p:cBhvr>
                                      <p:to>
                                        <p:strVal val="visible"/>
                                      </p:to>
                                    </p:set>
                                    <p:animEffect transition="in" filter="wipe(up)">
                                      <p:cBhvr>
                                        <p:cTn id="139" dur="500"/>
                                        <p:tgtEl>
                                          <p:spTgt spid="93"/>
                                        </p:tgtEl>
                                      </p:cBhvr>
                                    </p:animEffect>
                                  </p:childTnLst>
                                </p:cTn>
                              </p:par>
                              <p:par>
                                <p:cTn id="140" presetID="2" presetClass="entr" presetSubtype="2" fill="hold" grpId="0" nodeType="withEffect">
                                  <p:stCondLst>
                                    <p:cond delay="0"/>
                                  </p:stCondLst>
                                  <p:childTnLst>
                                    <p:set>
                                      <p:cBhvr>
                                        <p:cTn id="141" dur="1" fill="hold">
                                          <p:stCondLst>
                                            <p:cond delay="0"/>
                                          </p:stCondLst>
                                        </p:cTn>
                                        <p:tgtEl>
                                          <p:spTgt spid="97"/>
                                        </p:tgtEl>
                                        <p:attrNameLst>
                                          <p:attrName>style.visibility</p:attrName>
                                        </p:attrNameLst>
                                      </p:cBhvr>
                                      <p:to>
                                        <p:strVal val="visible"/>
                                      </p:to>
                                    </p:set>
                                    <p:anim calcmode="lin" valueType="num">
                                      <p:cBhvr additive="base">
                                        <p:cTn id="142" dur="500" fill="hold"/>
                                        <p:tgtEl>
                                          <p:spTgt spid="97"/>
                                        </p:tgtEl>
                                        <p:attrNameLst>
                                          <p:attrName>ppt_x</p:attrName>
                                        </p:attrNameLst>
                                      </p:cBhvr>
                                      <p:tavLst>
                                        <p:tav tm="0">
                                          <p:val>
                                            <p:strVal val="1+#ppt_w/2"/>
                                          </p:val>
                                        </p:tav>
                                        <p:tav tm="100000">
                                          <p:val>
                                            <p:strVal val="#ppt_x"/>
                                          </p:val>
                                        </p:tav>
                                      </p:tavLst>
                                    </p:anim>
                                    <p:anim calcmode="lin" valueType="num">
                                      <p:cBhvr additive="base">
                                        <p:cTn id="143" dur="500" fill="hold"/>
                                        <p:tgtEl>
                                          <p:spTgt spid="97"/>
                                        </p:tgtEl>
                                        <p:attrNameLst>
                                          <p:attrName>ppt_y</p:attrName>
                                        </p:attrNameLst>
                                      </p:cBhvr>
                                      <p:tavLst>
                                        <p:tav tm="0">
                                          <p:val>
                                            <p:strVal val="#ppt_y"/>
                                          </p:val>
                                        </p:tav>
                                        <p:tav tm="100000">
                                          <p:val>
                                            <p:strVal val="#ppt_y"/>
                                          </p:val>
                                        </p:tav>
                                      </p:tavLst>
                                    </p:anim>
                                  </p:childTnLst>
                                </p:cTn>
                              </p:par>
                            </p:childTnLst>
                          </p:cTn>
                        </p:par>
                        <p:par>
                          <p:cTn id="144" fill="hold">
                            <p:stCondLst>
                              <p:cond delay="14250"/>
                            </p:stCondLst>
                            <p:childTnLst>
                              <p:par>
                                <p:cTn id="145" presetID="22" presetClass="entr" presetSubtype="1" fill="hold" grpId="0" nodeType="afterEffect">
                                  <p:stCondLst>
                                    <p:cond delay="1000"/>
                                  </p:stCondLst>
                                  <p:childTnLst>
                                    <p:set>
                                      <p:cBhvr>
                                        <p:cTn id="146" dur="1" fill="hold">
                                          <p:stCondLst>
                                            <p:cond delay="0"/>
                                          </p:stCondLst>
                                        </p:cTn>
                                        <p:tgtEl>
                                          <p:spTgt spid="90"/>
                                        </p:tgtEl>
                                        <p:attrNameLst>
                                          <p:attrName>style.visibility</p:attrName>
                                        </p:attrNameLst>
                                      </p:cBhvr>
                                      <p:to>
                                        <p:strVal val="visible"/>
                                      </p:to>
                                    </p:set>
                                    <p:animEffect transition="in" filter="wipe(up)">
                                      <p:cBhvr>
                                        <p:cTn id="147" dur="250"/>
                                        <p:tgtEl>
                                          <p:spTgt spid="90"/>
                                        </p:tgtEl>
                                      </p:cBhvr>
                                    </p:animEffect>
                                  </p:childTnLst>
                                </p:cTn>
                              </p:par>
                            </p:childTnLst>
                          </p:cTn>
                        </p:par>
                        <p:par>
                          <p:cTn id="148" fill="hold">
                            <p:stCondLst>
                              <p:cond delay="15500"/>
                            </p:stCondLst>
                            <p:childTnLst>
                              <p:par>
                                <p:cTn id="149" presetID="22" presetClass="entr" presetSubtype="1" fill="hold" grpId="0" nodeType="afterEffect">
                                  <p:stCondLst>
                                    <p:cond delay="0"/>
                                  </p:stCondLst>
                                  <p:childTnLst>
                                    <p:set>
                                      <p:cBhvr>
                                        <p:cTn id="150" dur="1" fill="hold">
                                          <p:stCondLst>
                                            <p:cond delay="0"/>
                                          </p:stCondLst>
                                        </p:cTn>
                                        <p:tgtEl>
                                          <p:spTgt spid="95"/>
                                        </p:tgtEl>
                                        <p:attrNameLst>
                                          <p:attrName>style.visibility</p:attrName>
                                        </p:attrNameLst>
                                      </p:cBhvr>
                                      <p:to>
                                        <p:strVal val="visible"/>
                                      </p:to>
                                    </p:set>
                                    <p:animEffect transition="in" filter="wipe(up)">
                                      <p:cBhvr>
                                        <p:cTn id="151" dur="500"/>
                                        <p:tgtEl>
                                          <p:spTgt spid="95"/>
                                        </p:tgtEl>
                                      </p:cBhvr>
                                    </p:animEffect>
                                  </p:childTnLst>
                                </p:cTn>
                              </p:par>
                            </p:childTnLst>
                          </p:cTn>
                        </p:par>
                        <p:par>
                          <p:cTn id="152" fill="hold">
                            <p:stCondLst>
                              <p:cond delay="16000"/>
                            </p:stCondLst>
                            <p:childTnLst>
                              <p:par>
                                <p:cTn id="153" presetID="22" presetClass="entr" presetSubtype="1" fill="hold" grpId="0" nodeType="afterEffect">
                                  <p:stCondLst>
                                    <p:cond delay="0"/>
                                  </p:stCondLst>
                                  <p:childTnLst>
                                    <p:set>
                                      <p:cBhvr>
                                        <p:cTn id="154" dur="1" fill="hold">
                                          <p:stCondLst>
                                            <p:cond delay="0"/>
                                          </p:stCondLst>
                                        </p:cTn>
                                        <p:tgtEl>
                                          <p:spTgt spid="89"/>
                                        </p:tgtEl>
                                        <p:attrNameLst>
                                          <p:attrName>style.visibility</p:attrName>
                                        </p:attrNameLst>
                                      </p:cBhvr>
                                      <p:to>
                                        <p:strVal val="visible"/>
                                      </p:to>
                                    </p:set>
                                    <p:animEffect transition="in" filter="wipe(up)">
                                      <p:cBhvr>
                                        <p:cTn id="155" dur="250"/>
                                        <p:tgtEl>
                                          <p:spTgt spid="89"/>
                                        </p:tgtEl>
                                      </p:cBhvr>
                                    </p:animEffect>
                                  </p:childTnLst>
                                </p:cTn>
                              </p:par>
                            </p:childTnLst>
                          </p:cTn>
                        </p:par>
                        <p:par>
                          <p:cTn id="156" fill="hold">
                            <p:stCondLst>
                              <p:cond delay="16250"/>
                            </p:stCondLst>
                            <p:childTnLst>
                              <p:par>
                                <p:cTn id="157" presetID="22" presetClass="entr" presetSubtype="1" fill="hold" grpId="0" nodeType="afterEffect">
                                  <p:stCondLst>
                                    <p:cond delay="0"/>
                                  </p:stCondLst>
                                  <p:childTnLst>
                                    <p:set>
                                      <p:cBhvr>
                                        <p:cTn id="158" dur="1" fill="hold">
                                          <p:stCondLst>
                                            <p:cond delay="0"/>
                                          </p:stCondLst>
                                        </p:cTn>
                                        <p:tgtEl>
                                          <p:spTgt spid="94"/>
                                        </p:tgtEl>
                                        <p:attrNameLst>
                                          <p:attrName>style.visibility</p:attrName>
                                        </p:attrNameLst>
                                      </p:cBhvr>
                                      <p:to>
                                        <p:strVal val="visible"/>
                                      </p:to>
                                    </p:set>
                                    <p:animEffect transition="in" filter="wipe(up)">
                                      <p:cBhvr>
                                        <p:cTn id="159" dur="500"/>
                                        <p:tgtEl>
                                          <p:spTgt spid="94"/>
                                        </p:tgtEl>
                                      </p:cBhvr>
                                    </p:animEffect>
                                  </p:childTnLst>
                                </p:cTn>
                              </p:par>
                              <p:par>
                                <p:cTn id="160" presetID="2" presetClass="entr" presetSubtype="2" fill="hold" grpId="0" nodeType="withEffect">
                                  <p:stCondLst>
                                    <p:cond delay="0"/>
                                  </p:stCondLst>
                                  <p:childTnLst>
                                    <p:set>
                                      <p:cBhvr>
                                        <p:cTn id="161" dur="1" fill="hold">
                                          <p:stCondLst>
                                            <p:cond delay="0"/>
                                          </p:stCondLst>
                                        </p:cTn>
                                        <p:tgtEl>
                                          <p:spTgt spid="98"/>
                                        </p:tgtEl>
                                        <p:attrNameLst>
                                          <p:attrName>style.visibility</p:attrName>
                                        </p:attrNameLst>
                                      </p:cBhvr>
                                      <p:to>
                                        <p:strVal val="visible"/>
                                      </p:to>
                                    </p:set>
                                    <p:anim calcmode="lin" valueType="num">
                                      <p:cBhvr additive="base">
                                        <p:cTn id="162" dur="500" fill="hold"/>
                                        <p:tgtEl>
                                          <p:spTgt spid="98"/>
                                        </p:tgtEl>
                                        <p:attrNameLst>
                                          <p:attrName>ppt_x</p:attrName>
                                        </p:attrNameLst>
                                      </p:cBhvr>
                                      <p:tavLst>
                                        <p:tav tm="0">
                                          <p:val>
                                            <p:strVal val="1+#ppt_w/2"/>
                                          </p:val>
                                        </p:tav>
                                        <p:tav tm="100000">
                                          <p:val>
                                            <p:strVal val="#ppt_x"/>
                                          </p:val>
                                        </p:tav>
                                      </p:tavLst>
                                    </p:anim>
                                    <p:anim calcmode="lin" valueType="num">
                                      <p:cBhvr additive="base">
                                        <p:cTn id="163" dur="500" fill="hold"/>
                                        <p:tgtEl>
                                          <p:spTgt spid="98"/>
                                        </p:tgtEl>
                                        <p:attrNameLst>
                                          <p:attrName>ppt_y</p:attrName>
                                        </p:attrNameLst>
                                      </p:cBhvr>
                                      <p:tavLst>
                                        <p:tav tm="0">
                                          <p:val>
                                            <p:strVal val="#ppt_y"/>
                                          </p:val>
                                        </p:tav>
                                        <p:tav tm="100000">
                                          <p:val>
                                            <p:strVal val="#ppt_y"/>
                                          </p:val>
                                        </p:tav>
                                      </p:tavLst>
                                    </p:anim>
                                  </p:childTnLst>
                                </p:cTn>
                              </p:par>
                            </p:childTnLst>
                          </p:cTn>
                        </p:par>
                        <p:par>
                          <p:cTn id="164" fill="hold">
                            <p:stCondLst>
                              <p:cond delay="16750"/>
                            </p:stCondLst>
                            <p:childTnLst>
                              <p:par>
                                <p:cTn id="165" presetID="22" presetClass="entr" presetSubtype="4" fill="hold" grpId="0" nodeType="afterEffect">
                                  <p:stCondLst>
                                    <p:cond delay="1000"/>
                                  </p:stCondLst>
                                  <p:childTnLst>
                                    <p:set>
                                      <p:cBhvr>
                                        <p:cTn id="166" dur="1" fill="hold">
                                          <p:stCondLst>
                                            <p:cond delay="0"/>
                                          </p:stCondLst>
                                        </p:cTn>
                                        <p:tgtEl>
                                          <p:spTgt spid="91"/>
                                        </p:tgtEl>
                                        <p:attrNameLst>
                                          <p:attrName>style.visibility</p:attrName>
                                        </p:attrNameLst>
                                      </p:cBhvr>
                                      <p:to>
                                        <p:strVal val="visible"/>
                                      </p:to>
                                    </p:set>
                                    <p:animEffect transition="in" filter="wipe(down)">
                                      <p:cBhvr>
                                        <p:cTn id="167" dur="250"/>
                                        <p:tgtEl>
                                          <p:spTgt spid="91"/>
                                        </p:tgtEl>
                                      </p:cBhvr>
                                    </p:animEffect>
                                  </p:childTnLst>
                                </p:cTn>
                              </p:par>
                            </p:childTnLst>
                          </p:cTn>
                        </p:par>
                        <p:par>
                          <p:cTn id="168" fill="hold">
                            <p:stCondLst>
                              <p:cond delay="18000"/>
                            </p:stCondLst>
                            <p:childTnLst>
                              <p:par>
                                <p:cTn id="169" presetID="22" presetClass="entr" presetSubtype="4" fill="hold" grpId="0" nodeType="afterEffect">
                                  <p:stCondLst>
                                    <p:cond delay="0"/>
                                  </p:stCondLst>
                                  <p:childTnLst>
                                    <p:set>
                                      <p:cBhvr>
                                        <p:cTn id="170" dur="1" fill="hold">
                                          <p:stCondLst>
                                            <p:cond delay="0"/>
                                          </p:stCondLst>
                                        </p:cTn>
                                        <p:tgtEl>
                                          <p:spTgt spid="96"/>
                                        </p:tgtEl>
                                        <p:attrNameLst>
                                          <p:attrName>style.visibility</p:attrName>
                                        </p:attrNameLst>
                                      </p:cBhvr>
                                      <p:to>
                                        <p:strVal val="visible"/>
                                      </p:to>
                                    </p:set>
                                    <p:animEffect transition="in" filter="wipe(down)">
                                      <p:cBhvr>
                                        <p:cTn id="171" dur="500"/>
                                        <p:tgtEl>
                                          <p:spTgt spid="96"/>
                                        </p:tgtEl>
                                      </p:cBhvr>
                                    </p:animEffect>
                                  </p:childTnLst>
                                </p:cTn>
                              </p:par>
                              <p:par>
                                <p:cTn id="172" presetID="2" presetClass="entr" presetSubtype="2" fill="hold" grpId="0" nodeType="withEffect">
                                  <p:stCondLst>
                                    <p:cond delay="0"/>
                                  </p:stCondLst>
                                  <p:childTnLst>
                                    <p:set>
                                      <p:cBhvr>
                                        <p:cTn id="173" dur="1" fill="hold">
                                          <p:stCondLst>
                                            <p:cond delay="0"/>
                                          </p:stCondLst>
                                        </p:cTn>
                                        <p:tgtEl>
                                          <p:spTgt spid="99"/>
                                        </p:tgtEl>
                                        <p:attrNameLst>
                                          <p:attrName>style.visibility</p:attrName>
                                        </p:attrNameLst>
                                      </p:cBhvr>
                                      <p:to>
                                        <p:strVal val="visible"/>
                                      </p:to>
                                    </p:set>
                                    <p:anim calcmode="lin" valueType="num">
                                      <p:cBhvr additive="base">
                                        <p:cTn id="174" dur="500" fill="hold"/>
                                        <p:tgtEl>
                                          <p:spTgt spid="99"/>
                                        </p:tgtEl>
                                        <p:attrNameLst>
                                          <p:attrName>ppt_x</p:attrName>
                                        </p:attrNameLst>
                                      </p:cBhvr>
                                      <p:tavLst>
                                        <p:tav tm="0">
                                          <p:val>
                                            <p:strVal val="1+#ppt_w/2"/>
                                          </p:val>
                                        </p:tav>
                                        <p:tav tm="100000">
                                          <p:val>
                                            <p:strVal val="#ppt_x"/>
                                          </p:val>
                                        </p:tav>
                                      </p:tavLst>
                                    </p:anim>
                                    <p:anim calcmode="lin" valueType="num">
                                      <p:cBhvr additive="base">
                                        <p:cTn id="175"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76" fill="hold" display="0">
                  <p:stCondLst>
                    <p:cond delay="indefinite"/>
                  </p:stCondLst>
                  <p:endCondLst>
                    <p:cond evt="onStopAudio" delay="0">
                      <p:tgtEl>
                        <p:sldTgt/>
                      </p:tgtEl>
                    </p:cond>
                  </p:endCondLst>
                </p:cTn>
                <p:tgtEl>
                  <p:spTgt spid="4"/>
                </p:tgtEl>
              </p:cMediaNode>
            </p:audio>
            <p:audio>
              <p:cMediaNode vol="80000" numSld="999" showWhenStopped="0">
                <p:cTn id="177" fill="hold" display="0">
                  <p:stCondLst>
                    <p:cond delay="indefinite"/>
                  </p:stCondLst>
                  <p:endCondLst>
                    <p:cond evt="onStopAudio" delay="0">
                      <p:tgtEl>
                        <p:sldTgt/>
                      </p:tgtEl>
                    </p:cond>
                  </p:endCondLst>
                </p:cTn>
                <p:tgtEl>
                  <p:spTgt spid="16"/>
                </p:tgtEl>
              </p:cMediaNode>
            </p:audio>
            <p:audio>
              <p:cMediaNode vol="80000" numSld="999" showWhenStopped="0">
                <p:cTn id="178" fill="hold" display="0">
                  <p:stCondLst>
                    <p:cond delay="indefinite"/>
                  </p:stCondLst>
                  <p:endCondLst>
                    <p:cond evt="onStopAudio" delay="0">
                      <p:tgtEl>
                        <p:sldTgt/>
                      </p:tgtEl>
                    </p:cond>
                  </p:endCondLst>
                </p:cTn>
                <p:tgtEl>
                  <p:spTgt spid="17"/>
                </p:tgtEl>
              </p:cMediaNode>
            </p:audio>
            <p:audio>
              <p:cMediaNode vol="80000" numSld="999" showWhenStopped="0">
                <p:cTn id="179" fill="hold" display="0">
                  <p:stCondLst>
                    <p:cond delay="indefinite"/>
                  </p:stCondLst>
                  <p:endCondLst>
                    <p:cond evt="onStopAudio" delay="0">
                      <p:tgtEl>
                        <p:sldTgt/>
                      </p:tgtEl>
                    </p:cond>
                  </p:endCondLst>
                </p:cTn>
                <p:tgtEl>
                  <p:spTgt spid="239"/>
                </p:tgtEl>
              </p:cMediaNode>
            </p:audio>
            <p:audio>
              <p:cMediaNode vol="80000" numSld="999" showWhenStopped="0">
                <p:cTn id="180" fill="hold" display="0">
                  <p:stCondLst>
                    <p:cond delay="indefinite"/>
                  </p:stCondLst>
                  <p:endCondLst>
                    <p:cond evt="onStopAudio" delay="0">
                      <p:tgtEl>
                        <p:sldTgt/>
                      </p:tgtEl>
                    </p:cond>
                  </p:endCondLst>
                </p:cTn>
                <p:tgtEl>
                  <p:spTgt spid="238"/>
                </p:tgtEl>
              </p:cMediaNode>
            </p:audio>
            <p:audio>
              <p:cMediaNode vol="80000" numSld="999" showWhenStopped="0">
                <p:cTn id="181" fill="hold" display="0">
                  <p:stCondLst>
                    <p:cond delay="indefinite"/>
                  </p:stCondLst>
                  <p:endCondLst>
                    <p:cond evt="onStopAudio" delay="0">
                      <p:tgtEl>
                        <p:sldTgt/>
                      </p:tgtEl>
                    </p:cond>
                  </p:endCondLst>
                </p:cTn>
                <p:tgtEl>
                  <p:spTgt spid="240"/>
                </p:tgtEl>
              </p:cMediaNode>
            </p:audio>
            <p:audio>
              <p:cMediaNode vol="80000" numSld="999" showWhenStopped="0">
                <p:cTn id="182" fill="hold" display="0">
                  <p:stCondLst>
                    <p:cond delay="indefinite"/>
                  </p:stCondLst>
                  <p:endCondLst>
                    <p:cond evt="onStopAudio" delay="0">
                      <p:tgtEl>
                        <p:sldTgt/>
                      </p:tgtEl>
                    </p:cond>
                  </p:endCondLst>
                </p:cTn>
                <p:tgtEl>
                  <p:spTgt spid="241"/>
                </p:tgtEl>
              </p:cMediaNode>
            </p:audio>
            <p:audio>
              <p:cMediaNode vol="80000" numSld="999" showWhenStopped="0">
                <p:cTn id="183" fill="hold" display="0">
                  <p:stCondLst>
                    <p:cond delay="indefinite"/>
                  </p:stCondLst>
                  <p:endCondLst>
                    <p:cond evt="onStopAudio" delay="0">
                      <p:tgtEl>
                        <p:sldTgt/>
                      </p:tgtEl>
                    </p:cond>
                  </p:endCondLst>
                </p:cTn>
                <p:tgtEl>
                  <p:spTgt spid="246"/>
                </p:tgtEl>
              </p:cMediaNode>
            </p:audio>
          </p:childTnLst>
        </p:cTn>
      </p:par>
    </p:tnLst>
    <p:bldLst>
      <p:bldP spid="6" grpId="0" animBg="1"/>
      <p:bldP spid="62" grpId="0" animBg="1"/>
      <p:bldP spid="63" grpId="0" animBg="1"/>
      <p:bldP spid="64" grpId="0" animBg="1"/>
      <p:bldP spid="73" grpId="0" animBg="1"/>
      <p:bldP spid="74" grpId="0" animBg="1"/>
      <p:bldP spid="75" grpId="0" animBg="1"/>
      <p:bldP spid="76" grpId="0" animBg="1"/>
      <p:bldP spid="77" grpId="0" animBg="1"/>
      <p:bldP spid="78" grpId="0"/>
      <p:bldP spid="79" grpId="0"/>
      <p:bldP spid="80" grpId="0"/>
      <p:bldP spid="81" grpId="0"/>
      <p:bldP spid="82" grpId="0"/>
      <p:bldP spid="87" grpId="0" animBg="1"/>
      <p:bldP spid="88" grpId="0" animBg="1"/>
      <p:bldP spid="89" grpId="0" animBg="1"/>
      <p:bldP spid="90" grpId="0" animBg="1"/>
      <p:bldP spid="91" grpId="0" animBg="1"/>
      <p:bldP spid="92" grpId="0"/>
      <p:bldP spid="93" grpId="0"/>
      <p:bldP spid="94" grpId="0"/>
      <p:bldP spid="95" grpId="0"/>
      <p:bldP spid="96" grpId="0"/>
      <p:bldP spid="97" grpId="0"/>
      <p:bldP spid="98" grpId="0"/>
      <p:bldP spid="99"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69" name="Immagine 68"/>
          <p:cNvPicPr>
            <a:picLocks noChangeAspect="1"/>
          </p:cNvPicPr>
          <p:nvPr/>
        </p:nvPicPr>
        <p:blipFill rotWithShape="1">
          <a:blip r:embed="rId12">
            <a:extLst>
              <a:ext uri="{BEBA8EAE-BF5A-486C-A8C5-ECC9F3942E4B}">
                <a14:imgProps xmlns:a14="http://schemas.microsoft.com/office/drawing/2010/main">
                  <a14:imgLayer r:embed="rId13">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2161550" y="3366499"/>
            <a:ext cx="6298882" cy="2677397"/>
          </a:xfrm>
          <a:prstGeom prst="rect">
            <a:avLst/>
          </a:prstGeom>
          <a:effectLst>
            <a:reflection blurRad="6350" stA="52000" endA="300" endPos="35000" dir="5400000" sy="-100000" algn="bl" rotWithShape="0"/>
            <a:softEdge rad="12700"/>
          </a:effectLst>
        </p:spPr>
      </p:pic>
      <p:pic>
        <p:nvPicPr>
          <p:cNvPr id="70" name="Immagine 69"/>
          <p:cNvPicPr>
            <a:picLocks noChangeAspect="1"/>
          </p:cNvPicPr>
          <p:nvPr/>
        </p:nvPicPr>
        <p:blipFill>
          <a:blip r:embed="rId1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78199" y="2030787"/>
            <a:ext cx="1980909" cy="1535823"/>
          </a:xfrm>
          <a:prstGeom prst="rect">
            <a:avLst/>
          </a:prstGeom>
        </p:spPr>
      </p:pic>
      <p:sp>
        <p:nvSpPr>
          <p:cNvPr id="71" name="Ovale 70"/>
          <p:cNvSpPr/>
          <p:nvPr/>
        </p:nvSpPr>
        <p:spPr>
          <a:xfrm>
            <a:off x="4702012" y="3385888"/>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s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8094068" y="6007633"/>
            <a:ext cx="487363" cy="487363"/>
          </a:xfrm>
          <a:prstGeom prst="rect">
            <a:avLst/>
          </a:prstGeom>
        </p:spPr>
      </p:pic>
      <p:sp>
        <p:nvSpPr>
          <p:cNvPr id="59" name="Rettangolo 58"/>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112236745"/>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50"/>
                                        <p:tgtEl>
                                          <p:spTgt spid="70"/>
                                        </p:tgtEl>
                                      </p:cBhvr>
                                    </p:animEffect>
                                    <p:anim calcmode="lin" valueType="num">
                                      <p:cBhvr>
                                        <p:cTn id="8" dur="250" fill="hold"/>
                                        <p:tgtEl>
                                          <p:spTgt spid="70"/>
                                        </p:tgtEl>
                                        <p:attrNameLst>
                                          <p:attrName>ppt_x</p:attrName>
                                        </p:attrNameLst>
                                      </p:cBhvr>
                                      <p:tavLst>
                                        <p:tav tm="0">
                                          <p:val>
                                            <p:strVal val="#ppt_x"/>
                                          </p:val>
                                        </p:tav>
                                        <p:tav tm="100000">
                                          <p:val>
                                            <p:strVal val="#ppt_x"/>
                                          </p:val>
                                        </p:tav>
                                      </p:tavLst>
                                    </p:anim>
                                    <p:anim calcmode="lin" valueType="num">
                                      <p:cBhvr>
                                        <p:cTn id="9" dur="250" fill="hold"/>
                                        <p:tgtEl>
                                          <p:spTgt spid="70"/>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fade">
                                      <p:cBhvr>
                                        <p:cTn id="12" dur="250"/>
                                        <p:tgtEl>
                                          <p:spTgt spid="71"/>
                                        </p:tgtEl>
                                      </p:cBhvr>
                                    </p:animEffect>
                                  </p:childTnLst>
                                </p:cTn>
                              </p:par>
                              <p:par>
                                <p:cTn id="13" presetID="1" presetClass="mediacall" presetSubtype="0" fill="hold" nodeType="withEffect">
                                  <p:stCondLst>
                                    <p:cond delay="0"/>
                                  </p:stCondLst>
                                  <p:childTnLst>
                                    <p:cmd type="call" cmd="playFrom(0.0)">
                                      <p:cBhvr>
                                        <p:cTn id="14" dur="1" fill="hold"/>
                                        <p:tgtEl>
                                          <p:spTgt spid="2"/>
                                        </p:tgtEl>
                                      </p:cBhvr>
                                    </p:cmd>
                                  </p:childTnLst>
                                </p:cTn>
                              </p:par>
                            </p:childTnLst>
                          </p:cTn>
                        </p:par>
                        <p:par>
                          <p:cTn id="15" fill="hold">
                            <p:stCondLst>
                              <p:cond delay="250"/>
                            </p:stCondLst>
                            <p:childTnLst>
                              <p:par>
                                <p:cTn id="16" presetID="32" presetClass="emph" presetSubtype="0" fill="hold" nodeType="afterEffect">
                                  <p:stCondLst>
                                    <p:cond delay="0"/>
                                  </p:stCondLst>
                                  <p:childTnLst>
                                    <p:animRot by="120000">
                                      <p:cBhvr>
                                        <p:cTn id="17" dur="25" fill="hold">
                                          <p:stCondLst>
                                            <p:cond delay="0"/>
                                          </p:stCondLst>
                                        </p:cTn>
                                        <p:tgtEl>
                                          <p:spTgt spid="69"/>
                                        </p:tgtEl>
                                        <p:attrNameLst>
                                          <p:attrName>r</p:attrName>
                                        </p:attrNameLst>
                                      </p:cBhvr>
                                    </p:animRot>
                                    <p:animRot by="-240000">
                                      <p:cBhvr>
                                        <p:cTn id="18" dur="50" fill="hold">
                                          <p:stCondLst>
                                            <p:cond delay="50"/>
                                          </p:stCondLst>
                                        </p:cTn>
                                        <p:tgtEl>
                                          <p:spTgt spid="69"/>
                                        </p:tgtEl>
                                        <p:attrNameLst>
                                          <p:attrName>r</p:attrName>
                                        </p:attrNameLst>
                                      </p:cBhvr>
                                    </p:animRot>
                                    <p:animRot by="240000">
                                      <p:cBhvr>
                                        <p:cTn id="19" dur="50" fill="hold">
                                          <p:stCondLst>
                                            <p:cond delay="100"/>
                                          </p:stCondLst>
                                        </p:cTn>
                                        <p:tgtEl>
                                          <p:spTgt spid="69"/>
                                        </p:tgtEl>
                                        <p:attrNameLst>
                                          <p:attrName>r</p:attrName>
                                        </p:attrNameLst>
                                      </p:cBhvr>
                                    </p:animRot>
                                    <p:animRot by="-240000">
                                      <p:cBhvr>
                                        <p:cTn id="20" dur="50" fill="hold">
                                          <p:stCondLst>
                                            <p:cond delay="150"/>
                                          </p:stCondLst>
                                        </p:cTn>
                                        <p:tgtEl>
                                          <p:spTgt spid="69"/>
                                        </p:tgtEl>
                                        <p:attrNameLst>
                                          <p:attrName>r</p:attrName>
                                        </p:attrNameLst>
                                      </p:cBhvr>
                                    </p:animRot>
                                    <p:animRot by="120000">
                                      <p:cBhvr>
                                        <p:cTn id="21" dur="50" fill="hold">
                                          <p:stCondLst>
                                            <p:cond delay="200"/>
                                          </p:stCondLst>
                                        </p:cTn>
                                        <p:tgtEl>
                                          <p:spTgt spid="6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2" fill="hold" display="0">
                  <p:stCondLst>
                    <p:cond delay="indefinite"/>
                  </p:stCondLst>
                  <p:endCondLst>
                    <p:cond evt="onStopAudio" delay="0">
                      <p:tgtEl>
                        <p:sldTgt/>
                      </p:tgtEl>
                    </p:cond>
                  </p:endCondLst>
                </p:cTn>
                <p:tgtEl>
                  <p:spTgt spid="2"/>
                </p:tgtEl>
              </p:cMediaNode>
            </p:audio>
          </p:childTnLst>
        </p:cTn>
      </p:par>
    </p:tnLst>
    <p:bldLst>
      <p:bldP spid="7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11">
                  <a:extLst>
                    <a:ext uri="{BEBA8EAE-BF5A-486C-A8C5-ECC9F3942E4B}">
                      <a14:imgProps xmlns:a14="http://schemas.microsoft.com/office/drawing/2010/main">
                        <a14:imgLayer r:embed="rId12">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13">
                  <a:alphaModFix amt="16000"/>
                  <a:extLst>
                    <a:ext uri="{BEBA8EAE-BF5A-486C-A8C5-ECC9F3942E4B}">
                      <a14:imgProps xmlns:a14="http://schemas.microsoft.com/office/drawing/2010/main">
                        <a14:imgLayer r:embed="rId14">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15">
                  <a:alphaModFix amt="10000"/>
                  <a:duotone>
                    <a:prstClr val="black"/>
                    <a:srgbClr val="C2A85E">
                      <a:tint val="45000"/>
                      <a:satMod val="400000"/>
                    </a:srgbClr>
                  </a:duotone>
                  <a:extLst>
                    <a:ext uri="{BEBA8EAE-BF5A-486C-A8C5-ECC9F3942E4B}">
                      <a14:imgProps xmlns:a14="http://schemas.microsoft.com/office/drawing/2010/main">
                        <a14:imgLayer r:embed="rId16">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7">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55" name="Immagine 54"/>
          <p:cNvPicPr>
            <a:picLocks noChangeAspect="1"/>
          </p:cNvPicPr>
          <p:nvPr/>
        </p:nvPicPr>
        <p:blipFill rotWithShape="1">
          <a:blip r:embed="rId18">
            <a:duotone>
              <a:prstClr val="black"/>
              <a:schemeClr val="accent6">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1139299" y="2849039"/>
            <a:ext cx="4695641" cy="1995925"/>
          </a:xfrm>
          <a:prstGeom prst="rect">
            <a:avLst/>
          </a:prstGeom>
          <a:effectLst>
            <a:reflection blurRad="6350" stA="52000" endA="300" endPos="35000" dir="5400000" sy="-100000" algn="bl" rotWithShape="0"/>
            <a:softEdge rad="12700"/>
          </a:effectLst>
        </p:spPr>
      </p:pic>
      <p:pic>
        <p:nvPicPr>
          <p:cNvPr id="56" name="Immagine 55"/>
          <p:cNvPicPr>
            <a:picLocks noChangeAspect="1"/>
          </p:cNvPicPr>
          <p:nvPr/>
        </p:nvPicPr>
        <p:blipFill rotWithShape="1">
          <a:blip r:embed="rId18" cstate="print">
            <a:duotone>
              <a:prstClr val="black"/>
              <a:schemeClr val="accent1">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2951909" y="3440791"/>
            <a:ext cx="3940191" cy="1674814"/>
          </a:xfrm>
          <a:prstGeom prst="rect">
            <a:avLst/>
          </a:prstGeom>
          <a:effectLst>
            <a:reflection blurRad="6350" stA="52000" endA="300" endPos="35000" dir="5400000" sy="-100000" algn="bl" rotWithShape="0"/>
            <a:softEdge rad="12700"/>
          </a:effectLst>
        </p:spPr>
      </p:pic>
      <p:pic>
        <p:nvPicPr>
          <p:cNvPr id="58" name="Immagine 57"/>
          <p:cNvPicPr>
            <a:picLocks noChangeAspect="1"/>
          </p:cNvPicPr>
          <p:nvPr/>
        </p:nvPicPr>
        <p:blipFill rotWithShape="1">
          <a:blip r:embed="rId18" cstate="print">
            <a:duotone>
              <a:prstClr val="black"/>
              <a:schemeClr val="accent3">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4643522" y="3974015"/>
            <a:ext cx="3357561" cy="1427162"/>
          </a:xfrm>
          <a:prstGeom prst="rect">
            <a:avLst/>
          </a:prstGeom>
          <a:effectLst>
            <a:reflection blurRad="6350" stA="52000" endA="300" endPos="35000" dir="5400000" sy="-100000" algn="bl" rotWithShape="0"/>
            <a:softEdge rad="12700"/>
          </a:effectLst>
        </p:spPr>
      </p:pic>
      <p:pic>
        <p:nvPicPr>
          <p:cNvPr id="59" name="Immagine 58"/>
          <p:cNvPicPr>
            <a:picLocks noChangeAspect="1"/>
          </p:cNvPicPr>
          <p:nvPr/>
        </p:nvPicPr>
        <p:blipFill rotWithShape="1">
          <a:blip r:embed="rId20" cstate="print">
            <a:duotone>
              <a:prstClr val="black"/>
              <a:schemeClr val="tx2">
                <a:tint val="45000"/>
                <a:satMod val="400000"/>
              </a:schemeClr>
            </a:duotone>
            <a:extLst>
              <a:ext uri="{BEBA8EAE-BF5A-486C-A8C5-ECC9F3942E4B}">
                <a14:imgProps xmlns:a14="http://schemas.microsoft.com/office/drawing/2010/main">
                  <a14:imgLayer r:embed="rId21">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6318508" y="4497883"/>
            <a:ext cx="2419531" cy="1028444"/>
          </a:xfrm>
          <a:prstGeom prst="rect">
            <a:avLst/>
          </a:prstGeom>
          <a:effectLst>
            <a:reflection blurRad="6350" stA="52000" endA="300" endPos="35000" dir="5400000" sy="-100000" algn="bl" rotWithShape="0"/>
            <a:softEdge rad="12700"/>
          </a:effectLst>
        </p:spPr>
      </p:pic>
      <p:pic>
        <p:nvPicPr>
          <p:cNvPr id="61" name="Immagine 60"/>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6914028" y="3302930"/>
            <a:ext cx="1656251" cy="1284112"/>
          </a:xfrm>
          <a:prstGeom prst="rect">
            <a:avLst/>
          </a:prstGeom>
        </p:spPr>
      </p:pic>
      <p:pic>
        <p:nvPicPr>
          <p:cNvPr id="62" name="Immagine 61"/>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2751936" y="1712890"/>
            <a:ext cx="1656251" cy="1284112"/>
          </a:xfrm>
          <a:prstGeom prst="rect">
            <a:avLst/>
          </a:prstGeom>
        </p:spPr>
      </p:pic>
      <p:pic>
        <p:nvPicPr>
          <p:cNvPr id="63" name="Immagine 62"/>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4244307" y="2287077"/>
            <a:ext cx="1656251" cy="1284112"/>
          </a:xfrm>
          <a:prstGeom prst="rect">
            <a:avLst/>
          </a:prstGeom>
        </p:spPr>
      </p:pic>
      <p:pic>
        <p:nvPicPr>
          <p:cNvPr id="64" name="Immagine 63"/>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5718470" y="2795725"/>
            <a:ext cx="1656251" cy="1284112"/>
          </a:xfrm>
          <a:prstGeom prst="rect">
            <a:avLst/>
          </a:prstGeom>
        </p:spPr>
      </p:pic>
      <p:sp>
        <p:nvSpPr>
          <p:cNvPr id="65" name="Ovale 64"/>
          <p:cNvSpPr/>
          <p:nvPr/>
        </p:nvSpPr>
        <p:spPr>
          <a:xfrm>
            <a:off x="4473037" y="3410757"/>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6" name="Ovale 65"/>
          <p:cNvSpPr/>
          <p:nvPr/>
        </p:nvSpPr>
        <p:spPr>
          <a:xfrm>
            <a:off x="5924176" y="3924344"/>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7" name="Ovale 66"/>
          <p:cNvSpPr/>
          <p:nvPr/>
        </p:nvSpPr>
        <p:spPr>
          <a:xfrm>
            <a:off x="2997396" y="2843538"/>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8" name="Ovale 67"/>
          <p:cNvSpPr/>
          <p:nvPr/>
        </p:nvSpPr>
        <p:spPr>
          <a:xfrm>
            <a:off x="7150475" y="4437823"/>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9" name="Immagine 68"/>
          <p:cNvPicPr>
            <a:picLocks noChangeAspect="1"/>
          </p:cNvPicPr>
          <p:nvPr/>
        </p:nvPicPr>
        <p:blipFill rotWithShape="1">
          <a:blip r:embed="rId24" cstate="print">
            <a:extLst>
              <a:ext uri="{28A0092B-C50C-407E-A947-70E740481C1C}">
                <a14:useLocalDpi xmlns:a14="http://schemas.microsoft.com/office/drawing/2010/main" val="0"/>
              </a:ext>
            </a:extLst>
          </a:blip>
          <a:srcRect r="74728"/>
          <a:stretch/>
        </p:blipFill>
        <p:spPr>
          <a:xfrm>
            <a:off x="2577573" y="915231"/>
            <a:ext cx="1146175" cy="1029968"/>
          </a:xfrm>
          <a:prstGeom prst="rect">
            <a:avLst/>
          </a:prstGeom>
        </p:spPr>
      </p:pic>
      <p:pic>
        <p:nvPicPr>
          <p:cNvPr id="70" name="Immagine 69"/>
          <p:cNvPicPr>
            <a:picLocks noChangeAspect="1"/>
          </p:cNvPicPr>
          <p:nvPr/>
        </p:nvPicPr>
        <p:blipFill rotWithShape="1">
          <a:blip r:embed="rId24" cstate="print">
            <a:extLst>
              <a:ext uri="{28A0092B-C50C-407E-A947-70E740481C1C}">
                <a14:useLocalDpi xmlns:a14="http://schemas.microsoft.com/office/drawing/2010/main" val="0"/>
              </a:ext>
            </a:extLst>
          </a:blip>
          <a:srcRect l="27124" r="55226"/>
          <a:stretch/>
        </p:blipFill>
        <p:spPr>
          <a:xfrm>
            <a:off x="4377086" y="915231"/>
            <a:ext cx="800479" cy="1029968"/>
          </a:xfrm>
          <a:prstGeom prst="rect">
            <a:avLst/>
          </a:prstGeom>
        </p:spPr>
      </p:pic>
      <p:pic>
        <p:nvPicPr>
          <p:cNvPr id="71" name="Immagine 70"/>
          <p:cNvPicPr>
            <a:picLocks noChangeAspect="1"/>
          </p:cNvPicPr>
          <p:nvPr/>
        </p:nvPicPr>
        <p:blipFill rotWithShape="1">
          <a:blip r:embed="rId24" cstate="print">
            <a:extLst>
              <a:ext uri="{28A0092B-C50C-407E-A947-70E740481C1C}">
                <a14:useLocalDpi xmlns:a14="http://schemas.microsoft.com/office/drawing/2010/main" val="0"/>
              </a:ext>
            </a:extLst>
          </a:blip>
          <a:srcRect l="47618" r="33687"/>
          <a:stretch/>
        </p:blipFill>
        <p:spPr>
          <a:xfrm>
            <a:off x="5736810" y="904900"/>
            <a:ext cx="847866" cy="1029968"/>
          </a:xfrm>
          <a:prstGeom prst="rect">
            <a:avLst/>
          </a:prstGeom>
        </p:spPr>
      </p:pic>
      <p:pic>
        <p:nvPicPr>
          <p:cNvPr id="72" name="Immagine 71"/>
          <p:cNvPicPr>
            <a:picLocks noChangeAspect="1"/>
          </p:cNvPicPr>
          <p:nvPr/>
        </p:nvPicPr>
        <p:blipFill rotWithShape="1">
          <a:blip r:embed="rId24" cstate="print">
            <a:extLst>
              <a:ext uri="{28A0092B-C50C-407E-A947-70E740481C1C}">
                <a14:useLocalDpi xmlns:a14="http://schemas.microsoft.com/office/drawing/2010/main" val="0"/>
              </a:ext>
            </a:extLst>
          </a:blip>
          <a:srcRect l="70895" r="13227"/>
          <a:stretch/>
        </p:blipFill>
        <p:spPr>
          <a:xfrm>
            <a:off x="7043616" y="904900"/>
            <a:ext cx="720079" cy="1029968"/>
          </a:xfrm>
          <a:prstGeom prst="rect">
            <a:avLst/>
          </a:prstGeom>
        </p:spPr>
      </p:pic>
      <p:pic>
        <p:nvPicPr>
          <p:cNvPr id="2" name="s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5"/>
          <a:stretch>
            <a:fillRect/>
          </a:stretch>
        </p:blipFill>
        <p:spPr>
          <a:xfrm>
            <a:off x="414339" y="390755"/>
            <a:ext cx="487363" cy="487363"/>
          </a:xfrm>
          <a:prstGeom prst="rect">
            <a:avLst/>
          </a:prstGeom>
        </p:spPr>
      </p:pic>
      <p:pic>
        <p:nvPicPr>
          <p:cNvPr id="4" name="s2">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5"/>
          <a:stretch>
            <a:fillRect/>
          </a:stretch>
        </p:blipFill>
        <p:spPr>
          <a:xfrm>
            <a:off x="387151" y="1111252"/>
            <a:ext cx="487363" cy="487363"/>
          </a:xfrm>
          <a:prstGeom prst="rect">
            <a:avLst/>
          </a:prstGeom>
        </p:spPr>
      </p:pic>
      <p:pic>
        <p:nvPicPr>
          <p:cNvPr id="5" name="s3">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25"/>
          <a:stretch>
            <a:fillRect/>
          </a:stretch>
        </p:blipFill>
        <p:spPr>
          <a:xfrm>
            <a:off x="398985" y="1942063"/>
            <a:ext cx="487363" cy="487363"/>
          </a:xfrm>
          <a:prstGeom prst="rect">
            <a:avLst/>
          </a:prstGeom>
        </p:spPr>
      </p:pic>
      <p:pic>
        <p:nvPicPr>
          <p:cNvPr id="6" name="s4">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25"/>
          <a:stretch>
            <a:fillRect/>
          </a:stretch>
        </p:blipFill>
        <p:spPr>
          <a:xfrm>
            <a:off x="407248" y="2660934"/>
            <a:ext cx="487363" cy="487363"/>
          </a:xfrm>
          <a:prstGeom prst="rect">
            <a:avLst/>
          </a:prstGeom>
        </p:spPr>
      </p:pic>
      <p:sp>
        <p:nvSpPr>
          <p:cNvPr id="75" name="Rettangolo 74"/>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03643798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1000"/>
                                        <p:tgtEl>
                                          <p:spTgt spid="5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childTnLst>
                                </p:cTn>
                              </p:par>
                            </p:childTnLst>
                          </p:cTn>
                        </p:par>
                        <p:par>
                          <p:cTn id="16" fill="hold">
                            <p:stCondLst>
                              <p:cond delay="3000"/>
                            </p:stCondLst>
                            <p:childTnLst>
                              <p:par>
                                <p:cTn id="17" presetID="47" presetClass="entr" presetSubtype="0" fill="hold"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anim calcmode="lin" valueType="num">
                                      <p:cBhvr>
                                        <p:cTn id="20" dur="250" fill="hold"/>
                                        <p:tgtEl>
                                          <p:spTgt spid="62"/>
                                        </p:tgtEl>
                                        <p:attrNameLst>
                                          <p:attrName>ppt_x</p:attrName>
                                        </p:attrNameLst>
                                      </p:cBhvr>
                                      <p:tavLst>
                                        <p:tav tm="0">
                                          <p:val>
                                            <p:strVal val="#ppt_x"/>
                                          </p:val>
                                        </p:tav>
                                        <p:tav tm="100000">
                                          <p:val>
                                            <p:strVal val="#ppt_x"/>
                                          </p:val>
                                        </p:tav>
                                      </p:tavLst>
                                    </p:anim>
                                    <p:anim calcmode="lin" valueType="num">
                                      <p:cBhvr>
                                        <p:cTn id="21" dur="250" fill="hold"/>
                                        <p:tgtEl>
                                          <p:spTgt spid="62"/>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67"/>
                                        </p:tgtEl>
                                        <p:attrNameLst>
                                          <p:attrName>style.visibility</p:attrName>
                                        </p:attrNameLst>
                                      </p:cBhvr>
                                      <p:to>
                                        <p:strVal val="visible"/>
                                      </p:to>
                                    </p:set>
                                    <p:animEffect transition="in" filter="fade">
                                      <p:cBhvr>
                                        <p:cTn id="24" dur="250"/>
                                        <p:tgtEl>
                                          <p:spTgt spid="67"/>
                                        </p:tgtEl>
                                      </p:cBhvr>
                                    </p:animEffect>
                                  </p:childTnLst>
                                </p:cTn>
                              </p:par>
                            </p:childTnLst>
                          </p:cTn>
                        </p:par>
                        <p:par>
                          <p:cTn id="25" fill="hold">
                            <p:stCondLst>
                              <p:cond delay="3250"/>
                            </p:stCondLst>
                            <p:childTnLst>
                              <p:par>
                                <p:cTn id="26" presetID="1" presetClass="mediacall" presetSubtype="0" fill="hold" nodeType="afterEffect">
                                  <p:stCondLst>
                                    <p:cond delay="0"/>
                                  </p:stCondLst>
                                  <p:childTnLst>
                                    <p:cmd type="call" cmd="playFrom(0.0)">
                                      <p:cBhvr>
                                        <p:cTn id="27" dur="1" fill="hold"/>
                                        <p:tgtEl>
                                          <p:spTgt spid="2"/>
                                        </p:tgtEl>
                                      </p:cBhvr>
                                    </p:cmd>
                                  </p:childTnLst>
                                </p:cTn>
                              </p:par>
                              <p:par>
                                <p:cTn id="28" presetID="32" presetClass="emph" presetSubtype="0" fill="hold" nodeType="withEffect">
                                  <p:stCondLst>
                                    <p:cond delay="0"/>
                                  </p:stCondLst>
                                  <p:childTnLst>
                                    <p:animRot by="120000">
                                      <p:cBhvr>
                                        <p:cTn id="29" dur="25" fill="hold">
                                          <p:stCondLst>
                                            <p:cond delay="0"/>
                                          </p:stCondLst>
                                        </p:cTn>
                                        <p:tgtEl>
                                          <p:spTgt spid="55"/>
                                        </p:tgtEl>
                                        <p:attrNameLst>
                                          <p:attrName>r</p:attrName>
                                        </p:attrNameLst>
                                      </p:cBhvr>
                                    </p:animRot>
                                    <p:animRot by="-240000">
                                      <p:cBhvr>
                                        <p:cTn id="30" dur="50" fill="hold">
                                          <p:stCondLst>
                                            <p:cond delay="50"/>
                                          </p:stCondLst>
                                        </p:cTn>
                                        <p:tgtEl>
                                          <p:spTgt spid="55"/>
                                        </p:tgtEl>
                                        <p:attrNameLst>
                                          <p:attrName>r</p:attrName>
                                        </p:attrNameLst>
                                      </p:cBhvr>
                                    </p:animRot>
                                    <p:animRot by="240000">
                                      <p:cBhvr>
                                        <p:cTn id="31" dur="50" fill="hold">
                                          <p:stCondLst>
                                            <p:cond delay="100"/>
                                          </p:stCondLst>
                                        </p:cTn>
                                        <p:tgtEl>
                                          <p:spTgt spid="55"/>
                                        </p:tgtEl>
                                        <p:attrNameLst>
                                          <p:attrName>r</p:attrName>
                                        </p:attrNameLst>
                                      </p:cBhvr>
                                    </p:animRot>
                                    <p:animRot by="-240000">
                                      <p:cBhvr>
                                        <p:cTn id="32" dur="50" fill="hold">
                                          <p:stCondLst>
                                            <p:cond delay="150"/>
                                          </p:stCondLst>
                                        </p:cTn>
                                        <p:tgtEl>
                                          <p:spTgt spid="55"/>
                                        </p:tgtEl>
                                        <p:attrNameLst>
                                          <p:attrName>r</p:attrName>
                                        </p:attrNameLst>
                                      </p:cBhvr>
                                    </p:animRot>
                                    <p:animRot by="120000">
                                      <p:cBhvr>
                                        <p:cTn id="33" dur="50" fill="hold">
                                          <p:stCondLst>
                                            <p:cond delay="200"/>
                                          </p:stCondLst>
                                        </p:cTn>
                                        <p:tgtEl>
                                          <p:spTgt spid="55"/>
                                        </p:tgtEl>
                                        <p:attrNameLst>
                                          <p:attrName>r</p:attrName>
                                        </p:attrNameLst>
                                      </p:cBhvr>
                                    </p:animRo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1000"/>
                                        <p:tgtEl>
                                          <p:spTgt spid="69"/>
                                        </p:tgtEl>
                                      </p:cBhvr>
                                    </p:animEffect>
                                  </p:childTnLst>
                                </p:cTn>
                              </p:par>
                            </p:childTnLst>
                          </p:cTn>
                        </p:par>
                        <p:par>
                          <p:cTn id="38" fill="hold">
                            <p:stCondLst>
                              <p:cond delay="4500"/>
                            </p:stCondLst>
                            <p:childTnLst>
                              <p:par>
                                <p:cTn id="39" presetID="47" presetClass="entr" presetSubtype="0" fill="hold" nodeType="afterEffect">
                                  <p:stCondLst>
                                    <p:cond delay="0"/>
                                  </p:stCondLst>
                                  <p:childTnLst>
                                    <p:set>
                                      <p:cBhvr>
                                        <p:cTn id="40" dur="1" fill="hold">
                                          <p:stCondLst>
                                            <p:cond delay="0"/>
                                          </p:stCondLst>
                                        </p:cTn>
                                        <p:tgtEl>
                                          <p:spTgt spid="63"/>
                                        </p:tgtEl>
                                        <p:attrNameLst>
                                          <p:attrName>style.visibility</p:attrName>
                                        </p:attrNameLst>
                                      </p:cBhvr>
                                      <p:to>
                                        <p:strVal val="visible"/>
                                      </p:to>
                                    </p:set>
                                    <p:animEffect transition="in" filter="fade">
                                      <p:cBhvr>
                                        <p:cTn id="41" dur="250"/>
                                        <p:tgtEl>
                                          <p:spTgt spid="63"/>
                                        </p:tgtEl>
                                      </p:cBhvr>
                                    </p:animEffect>
                                    <p:anim calcmode="lin" valueType="num">
                                      <p:cBhvr>
                                        <p:cTn id="42" dur="250" fill="hold"/>
                                        <p:tgtEl>
                                          <p:spTgt spid="63"/>
                                        </p:tgtEl>
                                        <p:attrNameLst>
                                          <p:attrName>ppt_x</p:attrName>
                                        </p:attrNameLst>
                                      </p:cBhvr>
                                      <p:tavLst>
                                        <p:tav tm="0">
                                          <p:val>
                                            <p:strVal val="#ppt_x"/>
                                          </p:val>
                                        </p:tav>
                                        <p:tav tm="100000">
                                          <p:val>
                                            <p:strVal val="#ppt_x"/>
                                          </p:val>
                                        </p:tav>
                                      </p:tavLst>
                                    </p:anim>
                                    <p:anim calcmode="lin" valueType="num">
                                      <p:cBhvr>
                                        <p:cTn id="43" dur="250" fill="hold"/>
                                        <p:tgtEl>
                                          <p:spTgt spid="63"/>
                                        </p:tgtEl>
                                        <p:attrNameLst>
                                          <p:attrName>ppt_y</p:attrName>
                                        </p:attrNameLst>
                                      </p:cBhvr>
                                      <p:tavLst>
                                        <p:tav tm="0">
                                          <p:val>
                                            <p:strVal val="#ppt_y-.1"/>
                                          </p:val>
                                        </p:tav>
                                        <p:tav tm="100000">
                                          <p:val>
                                            <p:strVal val="#ppt_y"/>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50"/>
                                        <p:tgtEl>
                                          <p:spTgt spid="65"/>
                                        </p:tgtEl>
                                      </p:cBhvr>
                                    </p:animEffect>
                                  </p:childTnLst>
                                </p:cTn>
                              </p:par>
                            </p:childTnLst>
                          </p:cTn>
                        </p:par>
                        <p:par>
                          <p:cTn id="47" fill="hold">
                            <p:stCondLst>
                              <p:cond delay="4750"/>
                            </p:stCondLst>
                            <p:childTnLst>
                              <p:par>
                                <p:cTn id="48" presetID="1" presetClass="mediacall" presetSubtype="0" fill="hold" nodeType="afterEffect">
                                  <p:stCondLst>
                                    <p:cond delay="0"/>
                                  </p:stCondLst>
                                  <p:childTnLst>
                                    <p:cmd type="call" cmd="playFrom(0.0)">
                                      <p:cBhvr>
                                        <p:cTn id="49" dur="1" fill="hold"/>
                                        <p:tgtEl>
                                          <p:spTgt spid="4"/>
                                        </p:tgtEl>
                                      </p:cBhvr>
                                    </p:cmd>
                                  </p:childTnLst>
                                </p:cTn>
                              </p:par>
                              <p:par>
                                <p:cTn id="50" presetID="32" presetClass="emph" presetSubtype="0" fill="hold" nodeType="withEffect">
                                  <p:stCondLst>
                                    <p:cond delay="0"/>
                                  </p:stCondLst>
                                  <p:childTnLst>
                                    <p:animRot by="120000">
                                      <p:cBhvr>
                                        <p:cTn id="51" dur="25" fill="hold">
                                          <p:stCondLst>
                                            <p:cond delay="0"/>
                                          </p:stCondLst>
                                        </p:cTn>
                                        <p:tgtEl>
                                          <p:spTgt spid="56"/>
                                        </p:tgtEl>
                                        <p:attrNameLst>
                                          <p:attrName>r</p:attrName>
                                        </p:attrNameLst>
                                      </p:cBhvr>
                                    </p:animRot>
                                    <p:animRot by="-240000">
                                      <p:cBhvr>
                                        <p:cTn id="52" dur="50" fill="hold">
                                          <p:stCondLst>
                                            <p:cond delay="50"/>
                                          </p:stCondLst>
                                        </p:cTn>
                                        <p:tgtEl>
                                          <p:spTgt spid="56"/>
                                        </p:tgtEl>
                                        <p:attrNameLst>
                                          <p:attrName>r</p:attrName>
                                        </p:attrNameLst>
                                      </p:cBhvr>
                                    </p:animRot>
                                    <p:animRot by="240000">
                                      <p:cBhvr>
                                        <p:cTn id="53" dur="50" fill="hold">
                                          <p:stCondLst>
                                            <p:cond delay="100"/>
                                          </p:stCondLst>
                                        </p:cTn>
                                        <p:tgtEl>
                                          <p:spTgt spid="56"/>
                                        </p:tgtEl>
                                        <p:attrNameLst>
                                          <p:attrName>r</p:attrName>
                                        </p:attrNameLst>
                                      </p:cBhvr>
                                    </p:animRot>
                                    <p:animRot by="-240000">
                                      <p:cBhvr>
                                        <p:cTn id="54" dur="50" fill="hold">
                                          <p:stCondLst>
                                            <p:cond delay="150"/>
                                          </p:stCondLst>
                                        </p:cTn>
                                        <p:tgtEl>
                                          <p:spTgt spid="56"/>
                                        </p:tgtEl>
                                        <p:attrNameLst>
                                          <p:attrName>r</p:attrName>
                                        </p:attrNameLst>
                                      </p:cBhvr>
                                    </p:animRot>
                                    <p:animRot by="120000">
                                      <p:cBhvr>
                                        <p:cTn id="55" dur="50" fill="hold">
                                          <p:stCondLst>
                                            <p:cond delay="200"/>
                                          </p:stCondLst>
                                        </p:cTn>
                                        <p:tgtEl>
                                          <p:spTgt spid="56"/>
                                        </p:tgtEl>
                                        <p:attrNameLst>
                                          <p:attrName>r</p:attrName>
                                        </p:attrNameLst>
                                      </p:cBhvr>
                                    </p:animRo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fade">
                                      <p:cBhvr>
                                        <p:cTn id="59" dur="1000"/>
                                        <p:tgtEl>
                                          <p:spTgt spid="70"/>
                                        </p:tgtEl>
                                      </p:cBhvr>
                                    </p:animEffect>
                                  </p:childTnLst>
                                </p:cTn>
                              </p:par>
                            </p:childTnLst>
                          </p:cTn>
                        </p:par>
                        <p:par>
                          <p:cTn id="60" fill="hold">
                            <p:stCondLst>
                              <p:cond delay="6000"/>
                            </p:stCondLst>
                            <p:childTnLst>
                              <p:par>
                                <p:cTn id="61" presetID="47" presetClass="entr" presetSubtype="0" fill="hold" nodeType="afterEffect">
                                  <p:stCondLst>
                                    <p:cond delay="0"/>
                                  </p:stCondLst>
                                  <p:childTnLst>
                                    <p:set>
                                      <p:cBhvr>
                                        <p:cTn id="62" dur="1" fill="hold">
                                          <p:stCondLst>
                                            <p:cond delay="0"/>
                                          </p:stCondLst>
                                        </p:cTn>
                                        <p:tgtEl>
                                          <p:spTgt spid="64"/>
                                        </p:tgtEl>
                                        <p:attrNameLst>
                                          <p:attrName>style.visibility</p:attrName>
                                        </p:attrNameLst>
                                      </p:cBhvr>
                                      <p:to>
                                        <p:strVal val="visible"/>
                                      </p:to>
                                    </p:set>
                                    <p:animEffect transition="in" filter="fade">
                                      <p:cBhvr>
                                        <p:cTn id="63" dur="250"/>
                                        <p:tgtEl>
                                          <p:spTgt spid="64"/>
                                        </p:tgtEl>
                                      </p:cBhvr>
                                    </p:animEffect>
                                    <p:anim calcmode="lin" valueType="num">
                                      <p:cBhvr>
                                        <p:cTn id="64" dur="250" fill="hold"/>
                                        <p:tgtEl>
                                          <p:spTgt spid="64"/>
                                        </p:tgtEl>
                                        <p:attrNameLst>
                                          <p:attrName>ppt_x</p:attrName>
                                        </p:attrNameLst>
                                      </p:cBhvr>
                                      <p:tavLst>
                                        <p:tav tm="0">
                                          <p:val>
                                            <p:strVal val="#ppt_x"/>
                                          </p:val>
                                        </p:tav>
                                        <p:tav tm="100000">
                                          <p:val>
                                            <p:strVal val="#ppt_x"/>
                                          </p:val>
                                        </p:tav>
                                      </p:tavLst>
                                    </p:anim>
                                    <p:anim calcmode="lin" valueType="num">
                                      <p:cBhvr>
                                        <p:cTn id="65" dur="250" fill="hold"/>
                                        <p:tgtEl>
                                          <p:spTgt spid="64"/>
                                        </p:tgtEl>
                                        <p:attrNameLst>
                                          <p:attrName>ppt_y</p:attrName>
                                        </p:attrNameLst>
                                      </p:cBhvr>
                                      <p:tavLst>
                                        <p:tav tm="0">
                                          <p:val>
                                            <p:strVal val="#ppt_y-.1"/>
                                          </p:val>
                                        </p:tav>
                                        <p:tav tm="100000">
                                          <p:val>
                                            <p:strVal val="#ppt_y"/>
                                          </p:val>
                                        </p:tav>
                                      </p:tavLst>
                                    </p:anim>
                                  </p:childTnLst>
                                </p:cTn>
                              </p:par>
                              <p:par>
                                <p:cTn id="66" presetID="10" presetClass="entr" presetSubtype="0" fill="hold" grpId="0" nodeType="withEffect">
                                  <p:stCondLst>
                                    <p:cond delay="0"/>
                                  </p:stCondLst>
                                  <p:childTnLst>
                                    <p:set>
                                      <p:cBhvr>
                                        <p:cTn id="67" dur="1" fill="hold">
                                          <p:stCondLst>
                                            <p:cond delay="0"/>
                                          </p:stCondLst>
                                        </p:cTn>
                                        <p:tgtEl>
                                          <p:spTgt spid="66"/>
                                        </p:tgtEl>
                                        <p:attrNameLst>
                                          <p:attrName>style.visibility</p:attrName>
                                        </p:attrNameLst>
                                      </p:cBhvr>
                                      <p:to>
                                        <p:strVal val="visible"/>
                                      </p:to>
                                    </p:set>
                                    <p:animEffect transition="in" filter="fade">
                                      <p:cBhvr>
                                        <p:cTn id="68" dur="250"/>
                                        <p:tgtEl>
                                          <p:spTgt spid="66"/>
                                        </p:tgtEl>
                                      </p:cBhvr>
                                    </p:animEffect>
                                  </p:childTnLst>
                                </p:cTn>
                              </p:par>
                            </p:childTnLst>
                          </p:cTn>
                        </p:par>
                        <p:par>
                          <p:cTn id="69" fill="hold">
                            <p:stCondLst>
                              <p:cond delay="6250"/>
                            </p:stCondLst>
                            <p:childTnLst>
                              <p:par>
                                <p:cTn id="70" presetID="1" presetClass="mediacall" presetSubtype="0" fill="hold" nodeType="afterEffect">
                                  <p:stCondLst>
                                    <p:cond delay="0"/>
                                  </p:stCondLst>
                                  <p:childTnLst>
                                    <p:cmd type="call" cmd="playFrom(0.0)">
                                      <p:cBhvr>
                                        <p:cTn id="71" dur="1" fill="hold"/>
                                        <p:tgtEl>
                                          <p:spTgt spid="5"/>
                                        </p:tgtEl>
                                      </p:cBhvr>
                                    </p:cmd>
                                  </p:childTnLst>
                                </p:cTn>
                              </p:par>
                              <p:par>
                                <p:cTn id="72" presetID="32" presetClass="emph" presetSubtype="0" fill="hold" nodeType="withEffect">
                                  <p:stCondLst>
                                    <p:cond delay="0"/>
                                  </p:stCondLst>
                                  <p:childTnLst>
                                    <p:animRot by="120000">
                                      <p:cBhvr>
                                        <p:cTn id="73" dur="25" fill="hold">
                                          <p:stCondLst>
                                            <p:cond delay="0"/>
                                          </p:stCondLst>
                                        </p:cTn>
                                        <p:tgtEl>
                                          <p:spTgt spid="58"/>
                                        </p:tgtEl>
                                        <p:attrNameLst>
                                          <p:attrName>r</p:attrName>
                                        </p:attrNameLst>
                                      </p:cBhvr>
                                    </p:animRot>
                                    <p:animRot by="-240000">
                                      <p:cBhvr>
                                        <p:cTn id="74" dur="50" fill="hold">
                                          <p:stCondLst>
                                            <p:cond delay="50"/>
                                          </p:stCondLst>
                                        </p:cTn>
                                        <p:tgtEl>
                                          <p:spTgt spid="58"/>
                                        </p:tgtEl>
                                        <p:attrNameLst>
                                          <p:attrName>r</p:attrName>
                                        </p:attrNameLst>
                                      </p:cBhvr>
                                    </p:animRot>
                                    <p:animRot by="240000">
                                      <p:cBhvr>
                                        <p:cTn id="75" dur="50" fill="hold">
                                          <p:stCondLst>
                                            <p:cond delay="100"/>
                                          </p:stCondLst>
                                        </p:cTn>
                                        <p:tgtEl>
                                          <p:spTgt spid="58"/>
                                        </p:tgtEl>
                                        <p:attrNameLst>
                                          <p:attrName>r</p:attrName>
                                        </p:attrNameLst>
                                      </p:cBhvr>
                                    </p:animRot>
                                    <p:animRot by="-240000">
                                      <p:cBhvr>
                                        <p:cTn id="76" dur="50" fill="hold">
                                          <p:stCondLst>
                                            <p:cond delay="150"/>
                                          </p:stCondLst>
                                        </p:cTn>
                                        <p:tgtEl>
                                          <p:spTgt spid="58"/>
                                        </p:tgtEl>
                                        <p:attrNameLst>
                                          <p:attrName>r</p:attrName>
                                        </p:attrNameLst>
                                      </p:cBhvr>
                                    </p:animRot>
                                    <p:animRot by="120000">
                                      <p:cBhvr>
                                        <p:cTn id="77" dur="50" fill="hold">
                                          <p:stCondLst>
                                            <p:cond delay="200"/>
                                          </p:stCondLst>
                                        </p:cTn>
                                        <p:tgtEl>
                                          <p:spTgt spid="58"/>
                                        </p:tgtEl>
                                        <p:attrNameLst>
                                          <p:attrName>r</p:attrName>
                                        </p:attrNameLst>
                                      </p:cBhvr>
                                    </p:animRot>
                                  </p:childTnLst>
                                </p:cTn>
                              </p:par>
                            </p:childTnLst>
                          </p:cTn>
                        </p:par>
                        <p:par>
                          <p:cTn id="78" fill="hold">
                            <p:stCondLst>
                              <p:cond delay="6500"/>
                            </p:stCondLst>
                            <p:childTnLst>
                              <p:par>
                                <p:cTn id="79" presetID="10" presetClass="entr" presetSubtype="0" fill="hold" nodeType="after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fade">
                                      <p:cBhvr>
                                        <p:cTn id="81" dur="1000"/>
                                        <p:tgtEl>
                                          <p:spTgt spid="71"/>
                                        </p:tgtEl>
                                      </p:cBhvr>
                                    </p:animEffect>
                                  </p:childTnLst>
                                </p:cTn>
                              </p:par>
                            </p:childTnLst>
                          </p:cTn>
                        </p:par>
                        <p:par>
                          <p:cTn id="82" fill="hold">
                            <p:stCondLst>
                              <p:cond delay="7500"/>
                            </p:stCondLst>
                            <p:childTnLst>
                              <p:par>
                                <p:cTn id="83" presetID="47" presetClass="entr" presetSubtype="0" fill="hold" nodeType="afterEffect">
                                  <p:stCondLst>
                                    <p:cond delay="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250"/>
                                        <p:tgtEl>
                                          <p:spTgt spid="61"/>
                                        </p:tgtEl>
                                      </p:cBhvr>
                                    </p:animEffect>
                                    <p:anim calcmode="lin" valueType="num">
                                      <p:cBhvr>
                                        <p:cTn id="86" dur="250" fill="hold"/>
                                        <p:tgtEl>
                                          <p:spTgt spid="61"/>
                                        </p:tgtEl>
                                        <p:attrNameLst>
                                          <p:attrName>ppt_x</p:attrName>
                                        </p:attrNameLst>
                                      </p:cBhvr>
                                      <p:tavLst>
                                        <p:tav tm="0">
                                          <p:val>
                                            <p:strVal val="#ppt_x"/>
                                          </p:val>
                                        </p:tav>
                                        <p:tav tm="100000">
                                          <p:val>
                                            <p:strVal val="#ppt_x"/>
                                          </p:val>
                                        </p:tav>
                                      </p:tavLst>
                                    </p:anim>
                                    <p:anim calcmode="lin" valueType="num">
                                      <p:cBhvr>
                                        <p:cTn id="87" dur="250" fill="hold"/>
                                        <p:tgtEl>
                                          <p:spTgt spid="61"/>
                                        </p:tgtEl>
                                        <p:attrNameLst>
                                          <p:attrName>ppt_y</p:attrName>
                                        </p:attrNameLst>
                                      </p:cBhvr>
                                      <p:tavLst>
                                        <p:tav tm="0">
                                          <p:val>
                                            <p:strVal val="#ppt_y-.1"/>
                                          </p:val>
                                        </p:tav>
                                        <p:tav tm="100000">
                                          <p:val>
                                            <p:strVal val="#ppt_y"/>
                                          </p:val>
                                        </p:tav>
                                      </p:tavLst>
                                    </p:anim>
                                  </p:childTnLst>
                                </p:cTn>
                              </p:par>
                              <p:par>
                                <p:cTn id="88" presetID="10" presetClass="entr" presetSubtype="0" fill="hold" grpId="0" nodeType="withEffect">
                                  <p:stCondLst>
                                    <p:cond delay="0"/>
                                  </p:stCondLst>
                                  <p:childTnLst>
                                    <p:set>
                                      <p:cBhvr>
                                        <p:cTn id="89" dur="1" fill="hold">
                                          <p:stCondLst>
                                            <p:cond delay="0"/>
                                          </p:stCondLst>
                                        </p:cTn>
                                        <p:tgtEl>
                                          <p:spTgt spid="68"/>
                                        </p:tgtEl>
                                        <p:attrNameLst>
                                          <p:attrName>style.visibility</p:attrName>
                                        </p:attrNameLst>
                                      </p:cBhvr>
                                      <p:to>
                                        <p:strVal val="visible"/>
                                      </p:to>
                                    </p:set>
                                    <p:animEffect transition="in" filter="fade">
                                      <p:cBhvr>
                                        <p:cTn id="90" dur="250"/>
                                        <p:tgtEl>
                                          <p:spTgt spid="68"/>
                                        </p:tgtEl>
                                      </p:cBhvr>
                                    </p:animEffect>
                                  </p:childTnLst>
                                </p:cTn>
                              </p:par>
                            </p:childTnLst>
                          </p:cTn>
                        </p:par>
                        <p:par>
                          <p:cTn id="91" fill="hold">
                            <p:stCondLst>
                              <p:cond delay="7750"/>
                            </p:stCondLst>
                            <p:childTnLst>
                              <p:par>
                                <p:cTn id="92" presetID="1" presetClass="mediacall" presetSubtype="0" fill="hold" nodeType="afterEffect">
                                  <p:stCondLst>
                                    <p:cond delay="0"/>
                                  </p:stCondLst>
                                  <p:childTnLst>
                                    <p:cmd type="call" cmd="playFrom(0.0)">
                                      <p:cBhvr>
                                        <p:cTn id="93" dur="1" fill="hold"/>
                                        <p:tgtEl>
                                          <p:spTgt spid="6"/>
                                        </p:tgtEl>
                                      </p:cBhvr>
                                    </p:cmd>
                                  </p:childTnLst>
                                </p:cTn>
                              </p:par>
                              <p:par>
                                <p:cTn id="94" presetID="32" presetClass="emph" presetSubtype="0" fill="hold" nodeType="withEffect">
                                  <p:stCondLst>
                                    <p:cond delay="0"/>
                                  </p:stCondLst>
                                  <p:childTnLst>
                                    <p:animRot by="120000">
                                      <p:cBhvr>
                                        <p:cTn id="95" dur="25" fill="hold">
                                          <p:stCondLst>
                                            <p:cond delay="0"/>
                                          </p:stCondLst>
                                        </p:cTn>
                                        <p:tgtEl>
                                          <p:spTgt spid="59"/>
                                        </p:tgtEl>
                                        <p:attrNameLst>
                                          <p:attrName>r</p:attrName>
                                        </p:attrNameLst>
                                      </p:cBhvr>
                                    </p:animRot>
                                    <p:animRot by="-240000">
                                      <p:cBhvr>
                                        <p:cTn id="96" dur="50" fill="hold">
                                          <p:stCondLst>
                                            <p:cond delay="50"/>
                                          </p:stCondLst>
                                        </p:cTn>
                                        <p:tgtEl>
                                          <p:spTgt spid="59"/>
                                        </p:tgtEl>
                                        <p:attrNameLst>
                                          <p:attrName>r</p:attrName>
                                        </p:attrNameLst>
                                      </p:cBhvr>
                                    </p:animRot>
                                    <p:animRot by="240000">
                                      <p:cBhvr>
                                        <p:cTn id="97" dur="50" fill="hold">
                                          <p:stCondLst>
                                            <p:cond delay="100"/>
                                          </p:stCondLst>
                                        </p:cTn>
                                        <p:tgtEl>
                                          <p:spTgt spid="59"/>
                                        </p:tgtEl>
                                        <p:attrNameLst>
                                          <p:attrName>r</p:attrName>
                                        </p:attrNameLst>
                                      </p:cBhvr>
                                    </p:animRot>
                                    <p:animRot by="-240000">
                                      <p:cBhvr>
                                        <p:cTn id="98" dur="50" fill="hold">
                                          <p:stCondLst>
                                            <p:cond delay="150"/>
                                          </p:stCondLst>
                                        </p:cTn>
                                        <p:tgtEl>
                                          <p:spTgt spid="59"/>
                                        </p:tgtEl>
                                        <p:attrNameLst>
                                          <p:attrName>r</p:attrName>
                                        </p:attrNameLst>
                                      </p:cBhvr>
                                    </p:animRot>
                                    <p:animRot by="120000">
                                      <p:cBhvr>
                                        <p:cTn id="99" dur="50" fill="hold">
                                          <p:stCondLst>
                                            <p:cond delay="200"/>
                                          </p:stCondLst>
                                        </p:cTn>
                                        <p:tgtEl>
                                          <p:spTgt spid="59"/>
                                        </p:tgtEl>
                                        <p:attrNameLst>
                                          <p:attrName>r</p:attrName>
                                        </p:attrNameLst>
                                      </p:cBhvr>
                                    </p:animRot>
                                  </p:childTnLst>
                                </p:cTn>
                              </p:par>
                            </p:childTnLst>
                          </p:cTn>
                        </p:par>
                        <p:par>
                          <p:cTn id="100" fill="hold">
                            <p:stCondLst>
                              <p:cond delay="8000"/>
                            </p:stCondLst>
                            <p:childTnLst>
                              <p:par>
                                <p:cTn id="101" presetID="10" presetClass="entr" presetSubtype="0" fill="hold" nodeType="after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04" fill="hold" display="0">
                  <p:stCondLst>
                    <p:cond delay="indefinite"/>
                  </p:stCondLst>
                  <p:endCondLst>
                    <p:cond evt="onStopAudio" delay="0">
                      <p:tgtEl>
                        <p:sldTgt/>
                      </p:tgtEl>
                    </p:cond>
                  </p:endCondLst>
                </p:cTn>
                <p:tgtEl>
                  <p:spTgt spid="2"/>
                </p:tgtEl>
              </p:cMediaNode>
            </p:audio>
            <p:audio>
              <p:cMediaNode vol="80000" numSld="999" showWhenStopped="0">
                <p:cTn id="105" fill="hold" display="0">
                  <p:stCondLst>
                    <p:cond delay="indefinite"/>
                  </p:stCondLst>
                  <p:endCondLst>
                    <p:cond evt="onStopAudio" delay="0">
                      <p:tgtEl>
                        <p:sldTgt/>
                      </p:tgtEl>
                    </p:cond>
                  </p:endCondLst>
                </p:cTn>
                <p:tgtEl>
                  <p:spTgt spid="4"/>
                </p:tgtEl>
              </p:cMediaNode>
            </p:audio>
            <p:audio>
              <p:cMediaNode vol="80000" numSld="999" showWhenStopped="0">
                <p:cTn id="106" fill="hold" display="0">
                  <p:stCondLst>
                    <p:cond delay="indefinite"/>
                  </p:stCondLst>
                  <p:endCondLst>
                    <p:cond evt="onStopAudio" delay="0">
                      <p:tgtEl>
                        <p:sldTgt/>
                      </p:tgtEl>
                    </p:cond>
                  </p:endCondLst>
                </p:cTn>
                <p:tgtEl>
                  <p:spTgt spid="5"/>
                </p:tgtEl>
              </p:cMediaNode>
            </p:audio>
            <p:audio>
              <p:cMediaNode vol="80000" numSld="999" showWhenStopped="0">
                <p:cTn id="107" fill="hold" display="0">
                  <p:stCondLst>
                    <p:cond delay="indefinite"/>
                  </p:stCondLst>
                  <p:endCondLst>
                    <p:cond evt="onStopAudio" delay="0">
                      <p:tgtEl>
                        <p:sldTgt/>
                      </p:tgtEl>
                    </p:cond>
                  </p:endCondLst>
                </p:cTn>
                <p:tgtEl>
                  <p:spTgt spid="6"/>
                </p:tgtEl>
              </p:cMediaNode>
            </p:audio>
          </p:childTnLst>
        </p:cTn>
      </p:par>
    </p:tnLst>
    <p:bldLst>
      <p:bldP spid="65" grpId="0" animBg="1"/>
      <p:bldP spid="66" grpId="0" animBg="1"/>
      <p:bldP spid="67" grpId="0" animBg="1"/>
      <p:bldP spid="6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93273" y="-5734"/>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11">
                  <a:extLst>
                    <a:ext uri="{BEBA8EAE-BF5A-486C-A8C5-ECC9F3942E4B}">
                      <a14:imgProps xmlns:a14="http://schemas.microsoft.com/office/drawing/2010/main">
                        <a14:imgLayer r:embed="rId12">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13">
                  <a:alphaModFix amt="16000"/>
                  <a:extLst>
                    <a:ext uri="{BEBA8EAE-BF5A-486C-A8C5-ECC9F3942E4B}">
                      <a14:imgProps xmlns:a14="http://schemas.microsoft.com/office/drawing/2010/main">
                        <a14:imgLayer r:embed="rId14">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15">
                  <a:alphaModFix amt="10000"/>
                  <a:duotone>
                    <a:prstClr val="black"/>
                    <a:srgbClr val="C2A85E">
                      <a:tint val="45000"/>
                      <a:satMod val="400000"/>
                    </a:srgbClr>
                  </a:duotone>
                  <a:extLst>
                    <a:ext uri="{BEBA8EAE-BF5A-486C-A8C5-ECC9F3942E4B}">
                      <a14:imgProps xmlns:a14="http://schemas.microsoft.com/office/drawing/2010/main">
                        <a14:imgLayer r:embed="rId16">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7">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55" name="Immagine 54"/>
          <p:cNvPicPr>
            <a:picLocks noChangeAspect="1"/>
          </p:cNvPicPr>
          <p:nvPr/>
        </p:nvPicPr>
        <p:blipFill rotWithShape="1">
          <a:blip r:embed="rId18">
            <a:duotone>
              <a:prstClr val="black"/>
              <a:schemeClr val="accent6">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1139299" y="2849039"/>
            <a:ext cx="4695641" cy="1995925"/>
          </a:xfrm>
          <a:prstGeom prst="rect">
            <a:avLst/>
          </a:prstGeom>
          <a:effectLst>
            <a:reflection blurRad="6350" stA="52000" endA="300" endPos="35000" dir="5400000" sy="-100000" algn="bl" rotWithShape="0"/>
            <a:softEdge rad="12700"/>
          </a:effectLst>
        </p:spPr>
      </p:pic>
      <p:pic>
        <p:nvPicPr>
          <p:cNvPr id="56" name="Immagine 55"/>
          <p:cNvPicPr>
            <a:picLocks noChangeAspect="1"/>
          </p:cNvPicPr>
          <p:nvPr/>
        </p:nvPicPr>
        <p:blipFill rotWithShape="1">
          <a:blip r:embed="rId18" cstate="print">
            <a:duotone>
              <a:prstClr val="black"/>
              <a:schemeClr val="accent1">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2951909" y="3440791"/>
            <a:ext cx="3940191" cy="1674814"/>
          </a:xfrm>
          <a:prstGeom prst="rect">
            <a:avLst/>
          </a:prstGeom>
          <a:effectLst>
            <a:reflection blurRad="6350" stA="52000" endA="300" endPos="35000" dir="5400000" sy="-100000" algn="bl" rotWithShape="0"/>
            <a:softEdge rad="12700"/>
          </a:effectLst>
        </p:spPr>
      </p:pic>
      <p:pic>
        <p:nvPicPr>
          <p:cNvPr id="58" name="Immagine 57"/>
          <p:cNvPicPr>
            <a:picLocks noChangeAspect="1"/>
          </p:cNvPicPr>
          <p:nvPr/>
        </p:nvPicPr>
        <p:blipFill rotWithShape="1">
          <a:blip r:embed="rId18" cstate="print">
            <a:duotone>
              <a:prstClr val="black"/>
              <a:schemeClr val="accent3">
                <a:tint val="45000"/>
                <a:satMod val="400000"/>
              </a:schemeClr>
            </a:duotone>
            <a:extLst>
              <a:ext uri="{BEBA8EAE-BF5A-486C-A8C5-ECC9F3942E4B}">
                <a14:imgProps xmlns:a14="http://schemas.microsoft.com/office/drawing/2010/main">
                  <a14:imgLayer r:embed="rId19">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4643522" y="3974015"/>
            <a:ext cx="3357561" cy="1427162"/>
          </a:xfrm>
          <a:prstGeom prst="rect">
            <a:avLst/>
          </a:prstGeom>
          <a:effectLst>
            <a:reflection blurRad="6350" stA="52000" endA="300" endPos="35000" dir="5400000" sy="-100000" algn="bl" rotWithShape="0"/>
            <a:softEdge rad="12700"/>
          </a:effectLst>
        </p:spPr>
      </p:pic>
      <p:pic>
        <p:nvPicPr>
          <p:cNvPr id="59" name="Immagine 58"/>
          <p:cNvPicPr>
            <a:picLocks noChangeAspect="1"/>
          </p:cNvPicPr>
          <p:nvPr/>
        </p:nvPicPr>
        <p:blipFill rotWithShape="1">
          <a:blip r:embed="rId20" cstate="print">
            <a:duotone>
              <a:prstClr val="black"/>
              <a:schemeClr val="tx2">
                <a:tint val="45000"/>
                <a:satMod val="400000"/>
              </a:schemeClr>
            </a:duotone>
            <a:extLst>
              <a:ext uri="{BEBA8EAE-BF5A-486C-A8C5-ECC9F3942E4B}">
                <a14:imgProps xmlns:a14="http://schemas.microsoft.com/office/drawing/2010/main">
                  <a14:imgLayer r:embed="rId21">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6318508" y="4497883"/>
            <a:ext cx="2419531" cy="1028444"/>
          </a:xfrm>
          <a:prstGeom prst="rect">
            <a:avLst/>
          </a:prstGeom>
          <a:effectLst>
            <a:reflection blurRad="6350" stA="52000" endA="300" endPos="35000" dir="5400000" sy="-100000" algn="bl" rotWithShape="0"/>
            <a:softEdge rad="12700"/>
          </a:effectLst>
        </p:spPr>
      </p:pic>
      <p:pic>
        <p:nvPicPr>
          <p:cNvPr id="61" name="Immagine 60"/>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6914028" y="3302930"/>
            <a:ext cx="1656251" cy="1284112"/>
          </a:xfrm>
          <a:prstGeom prst="rect">
            <a:avLst/>
          </a:prstGeom>
        </p:spPr>
      </p:pic>
      <p:pic>
        <p:nvPicPr>
          <p:cNvPr id="62" name="Immagine 61"/>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2751936" y="1712890"/>
            <a:ext cx="1656251" cy="1284112"/>
          </a:xfrm>
          <a:prstGeom prst="rect">
            <a:avLst/>
          </a:prstGeom>
        </p:spPr>
      </p:pic>
      <p:pic>
        <p:nvPicPr>
          <p:cNvPr id="63" name="Immagine 62"/>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4244307" y="2287077"/>
            <a:ext cx="1656251" cy="1284112"/>
          </a:xfrm>
          <a:prstGeom prst="rect">
            <a:avLst/>
          </a:prstGeom>
        </p:spPr>
      </p:pic>
      <p:pic>
        <p:nvPicPr>
          <p:cNvPr id="64" name="Immagine 63"/>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5300"/>
                    </a14:imgEffect>
                  </a14:imgLayer>
                </a14:imgProps>
              </a:ext>
              <a:ext uri="{28A0092B-C50C-407E-A947-70E740481C1C}">
                <a14:useLocalDpi xmlns:a14="http://schemas.microsoft.com/office/drawing/2010/main" val="0"/>
              </a:ext>
            </a:extLst>
          </a:blip>
          <a:stretch>
            <a:fillRect/>
          </a:stretch>
        </p:blipFill>
        <p:spPr>
          <a:xfrm>
            <a:off x="5718470" y="2795725"/>
            <a:ext cx="1656251" cy="1284112"/>
          </a:xfrm>
          <a:prstGeom prst="rect">
            <a:avLst/>
          </a:prstGeom>
        </p:spPr>
      </p:pic>
      <p:sp>
        <p:nvSpPr>
          <p:cNvPr id="65" name="Ovale 64"/>
          <p:cNvSpPr/>
          <p:nvPr/>
        </p:nvSpPr>
        <p:spPr>
          <a:xfrm>
            <a:off x="4473037" y="3410757"/>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6" name="Ovale 65"/>
          <p:cNvSpPr/>
          <p:nvPr/>
        </p:nvSpPr>
        <p:spPr>
          <a:xfrm>
            <a:off x="5924176" y="3924344"/>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7" name="Ovale 66"/>
          <p:cNvSpPr/>
          <p:nvPr/>
        </p:nvSpPr>
        <p:spPr>
          <a:xfrm>
            <a:off x="2997396" y="2843538"/>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8" name="Ovale 67"/>
          <p:cNvSpPr/>
          <p:nvPr/>
        </p:nvSpPr>
        <p:spPr>
          <a:xfrm>
            <a:off x="7150475" y="4437823"/>
            <a:ext cx="500725" cy="259136"/>
          </a:xfrm>
          <a:prstGeom prst="ellipse">
            <a:avLst/>
          </a:prstGeom>
          <a:solidFill>
            <a:schemeClr val="tx2">
              <a:lumMod val="10000"/>
              <a:alpha val="5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cxnSp>
        <p:nvCxnSpPr>
          <p:cNvPr id="239" name="Connettore diritto 238"/>
          <p:cNvCxnSpPr/>
          <p:nvPr/>
        </p:nvCxnSpPr>
        <p:spPr>
          <a:xfrm>
            <a:off x="2945031" y="1484784"/>
            <a:ext cx="4320000" cy="0"/>
          </a:xfrm>
          <a:prstGeom prst="line">
            <a:avLst/>
          </a:prstGeom>
          <a:ln w="12700">
            <a:solidFill>
              <a:schemeClr val="accent4">
                <a:lumMod val="7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9" name="Connettore diritto 78"/>
          <p:cNvCxnSpPr/>
          <p:nvPr/>
        </p:nvCxnSpPr>
        <p:spPr>
          <a:xfrm>
            <a:off x="2947271" y="1196752"/>
            <a:ext cx="3240000" cy="0"/>
          </a:xfrm>
          <a:prstGeom prst="line">
            <a:avLst/>
          </a:prstGeom>
          <a:ln w="12700">
            <a:solidFill>
              <a:schemeClr val="accent4">
                <a:lumMod val="7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0" name="Connettore diritto 79"/>
          <p:cNvCxnSpPr/>
          <p:nvPr/>
        </p:nvCxnSpPr>
        <p:spPr>
          <a:xfrm>
            <a:off x="2947271" y="908720"/>
            <a:ext cx="2880000" cy="0"/>
          </a:xfrm>
          <a:prstGeom prst="line">
            <a:avLst/>
          </a:prstGeom>
          <a:ln w="12700">
            <a:solidFill>
              <a:schemeClr val="accent4">
                <a:lumMod val="7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1" name="Connettore diritto 80"/>
          <p:cNvCxnSpPr/>
          <p:nvPr/>
        </p:nvCxnSpPr>
        <p:spPr>
          <a:xfrm>
            <a:off x="2945031" y="620688"/>
            <a:ext cx="2160000" cy="0"/>
          </a:xfrm>
          <a:prstGeom prst="line">
            <a:avLst/>
          </a:prstGeom>
          <a:ln w="12700">
            <a:solidFill>
              <a:schemeClr val="accent4">
                <a:lumMod val="7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0" name="Rettangolo 239"/>
          <p:cNvSpPr/>
          <p:nvPr/>
        </p:nvSpPr>
        <p:spPr>
          <a:xfrm>
            <a:off x="7375489" y="395468"/>
            <a:ext cx="503664" cy="1261884"/>
          </a:xfrm>
          <a:prstGeom prst="rect">
            <a:avLst/>
          </a:prstGeom>
        </p:spPr>
        <p:txBody>
          <a:bodyPr wrap="none">
            <a:spAutoFit/>
          </a:bodyPr>
          <a:lstStyle/>
          <a:p>
            <a:r>
              <a:rPr lang="it-IT" sz="1900" b="1" dirty="0">
                <a:solidFill>
                  <a:schemeClr val="accent1">
                    <a:lumMod val="75000"/>
                  </a:schemeClr>
                </a:solidFill>
                <a:latin typeface="Corbel" panose="020B0503020204020204" pitchFamily="34" charset="0"/>
              </a:rPr>
              <a:t>1</a:t>
            </a:r>
            <a:br>
              <a:rPr lang="it-IT" sz="1900" b="1" dirty="0">
                <a:solidFill>
                  <a:schemeClr val="accent1">
                    <a:lumMod val="75000"/>
                  </a:schemeClr>
                </a:solidFill>
                <a:latin typeface="Corbel" panose="020B0503020204020204" pitchFamily="34" charset="0"/>
              </a:rPr>
            </a:br>
            <a:r>
              <a:rPr lang="it-IT" sz="1900" b="1" dirty="0">
                <a:solidFill>
                  <a:schemeClr val="accent1">
                    <a:lumMod val="75000"/>
                  </a:schemeClr>
                </a:solidFill>
                <a:latin typeface="Corbel" panose="020B0503020204020204" pitchFamily="34" charset="0"/>
              </a:rPr>
              <a:t>4/3</a:t>
            </a:r>
            <a:br>
              <a:rPr lang="it-IT" sz="1900" b="1" dirty="0">
                <a:solidFill>
                  <a:schemeClr val="accent1">
                    <a:lumMod val="75000"/>
                  </a:schemeClr>
                </a:solidFill>
                <a:latin typeface="Corbel" panose="020B0503020204020204" pitchFamily="34" charset="0"/>
              </a:rPr>
            </a:br>
            <a:r>
              <a:rPr lang="it-IT" sz="1900" b="1" dirty="0">
                <a:solidFill>
                  <a:schemeClr val="accent1">
                    <a:lumMod val="75000"/>
                  </a:schemeClr>
                </a:solidFill>
                <a:latin typeface="Corbel" panose="020B0503020204020204" pitchFamily="34" charset="0"/>
              </a:rPr>
              <a:t>3/2</a:t>
            </a:r>
            <a:br>
              <a:rPr lang="it-IT" sz="1900" b="1" dirty="0">
                <a:solidFill>
                  <a:schemeClr val="accent1">
                    <a:lumMod val="75000"/>
                  </a:schemeClr>
                </a:solidFill>
                <a:latin typeface="Corbel" panose="020B0503020204020204" pitchFamily="34" charset="0"/>
              </a:rPr>
            </a:br>
            <a:r>
              <a:rPr lang="it-IT" sz="1900" b="1" dirty="0">
                <a:solidFill>
                  <a:schemeClr val="accent1">
                    <a:lumMod val="75000"/>
                  </a:schemeClr>
                </a:solidFill>
                <a:latin typeface="Corbel" panose="020B0503020204020204" pitchFamily="34" charset="0"/>
              </a:rPr>
              <a:t>2/1</a:t>
            </a:r>
            <a:endParaRPr lang="it-IT" sz="1900" dirty="0">
              <a:solidFill>
                <a:schemeClr val="accent1">
                  <a:lumMod val="75000"/>
                </a:schemeClr>
              </a:solidFill>
            </a:endParaRPr>
          </a:p>
        </p:txBody>
      </p:sp>
      <p:sp>
        <p:nvSpPr>
          <p:cNvPr id="85" name="CasellaDiTesto 84"/>
          <p:cNvSpPr txBox="1"/>
          <p:nvPr/>
        </p:nvSpPr>
        <p:spPr>
          <a:xfrm>
            <a:off x="7885494" y="858913"/>
            <a:ext cx="657552" cy="369332"/>
          </a:xfrm>
          <a:prstGeom prst="rect">
            <a:avLst/>
          </a:prstGeom>
          <a:noFill/>
        </p:spPr>
        <p:txBody>
          <a:bodyPr wrap="none" rtlCol="0">
            <a:spAutoFit/>
          </a:bodyPr>
          <a:lstStyle/>
          <a:p>
            <a:r>
              <a:rPr lang="it-IT" b="1" i="1" dirty="0">
                <a:solidFill>
                  <a:schemeClr val="accent1">
                    <a:lumMod val="75000"/>
                  </a:schemeClr>
                </a:solidFill>
                <a:latin typeface="Corbel" panose="020B0503020204020204" pitchFamily="34" charset="0"/>
              </a:rPr>
              <a:t>ratio</a:t>
            </a:r>
            <a:endParaRPr lang="it-IT" i="1" dirty="0">
              <a:solidFill>
                <a:schemeClr val="accent1">
                  <a:lumMod val="75000"/>
                </a:schemeClr>
              </a:solidFill>
            </a:endParaRPr>
          </a:p>
        </p:txBody>
      </p:sp>
      <p:sp>
        <p:nvSpPr>
          <p:cNvPr id="82" name="CasellaDiTesto 81"/>
          <p:cNvSpPr txBox="1"/>
          <p:nvPr/>
        </p:nvSpPr>
        <p:spPr>
          <a:xfrm>
            <a:off x="2359790" y="447756"/>
            <a:ext cx="497252" cy="1200329"/>
          </a:xfrm>
          <a:prstGeom prst="rect">
            <a:avLst/>
          </a:prstGeom>
          <a:noFill/>
        </p:spPr>
        <p:txBody>
          <a:bodyPr wrap="none" rtlCol="0">
            <a:spAutoFit/>
          </a:bodyPr>
          <a:lstStyle/>
          <a:p>
            <a:pPr algn="r"/>
            <a:r>
              <a:rPr lang="it-IT" b="1"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6</a:t>
            </a:r>
            <a:b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br>
            <a: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8</a:t>
            </a:r>
            <a:b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br>
            <a: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9</a:t>
            </a:r>
            <a:b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br>
            <a:r>
              <a:rPr lang="it-IT" b="1"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12</a:t>
            </a:r>
            <a:endParaRPr lang="it-IT" dirty="0">
              <a:solidFill>
                <a:schemeClr val="accent6">
                  <a:lumMod val="20000"/>
                  <a:lumOff val="80000"/>
                </a:schemeClr>
              </a:solidFill>
              <a:effectLst>
                <a:outerShdw blurRad="50800" dist="38100" dir="2700000" algn="tl" rotWithShape="0">
                  <a:prstClr val="black">
                    <a:alpha val="40000"/>
                  </a:prstClr>
                </a:outerShdw>
              </a:effectLst>
              <a:latin typeface="Engravers MT" panose="02090707080505020304" pitchFamily="18" charset="0"/>
            </a:endParaRPr>
          </a:p>
        </p:txBody>
      </p:sp>
      <p:sp>
        <p:nvSpPr>
          <p:cNvPr id="241" name="CasellaDiTesto 240"/>
          <p:cNvSpPr txBox="1"/>
          <p:nvPr/>
        </p:nvSpPr>
        <p:spPr>
          <a:xfrm>
            <a:off x="1701085" y="818407"/>
            <a:ext cx="814647" cy="369332"/>
          </a:xfrm>
          <a:prstGeom prst="rect">
            <a:avLst/>
          </a:prstGeom>
          <a:noFill/>
        </p:spPr>
        <p:txBody>
          <a:bodyPr wrap="none" rtlCol="0">
            <a:spAutoFit/>
          </a:bodyPr>
          <a:lstStyle/>
          <a:p>
            <a:r>
              <a:rPr lang="it-IT" b="1" i="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lenght</a:t>
            </a:r>
            <a:endParaRPr lang="it-IT" i="1" dirty="0"/>
          </a:p>
        </p:txBody>
      </p:sp>
      <p:pic>
        <p:nvPicPr>
          <p:cNvPr id="2" name="c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522676" y="365523"/>
            <a:ext cx="487363" cy="487363"/>
          </a:xfrm>
          <a:prstGeom prst="rect">
            <a:avLst/>
          </a:prstGeom>
        </p:spPr>
      </p:pic>
      <p:pic>
        <p:nvPicPr>
          <p:cNvPr id="4" name="c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4"/>
          <a:stretch>
            <a:fillRect/>
          </a:stretch>
        </p:blipFill>
        <p:spPr>
          <a:xfrm>
            <a:off x="508390" y="1026141"/>
            <a:ext cx="487363" cy="487363"/>
          </a:xfrm>
          <a:prstGeom prst="rect">
            <a:avLst/>
          </a:prstGeom>
        </p:spPr>
      </p:pic>
      <p:pic>
        <p:nvPicPr>
          <p:cNvPr id="5" name="c2">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24"/>
          <a:stretch>
            <a:fillRect/>
          </a:stretch>
        </p:blipFill>
        <p:spPr>
          <a:xfrm>
            <a:off x="467498" y="1688437"/>
            <a:ext cx="487363" cy="487363"/>
          </a:xfrm>
          <a:prstGeom prst="rect">
            <a:avLst/>
          </a:prstGeom>
        </p:spPr>
      </p:pic>
      <p:pic>
        <p:nvPicPr>
          <p:cNvPr id="6" name="c1">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24"/>
          <a:stretch>
            <a:fillRect/>
          </a:stretch>
        </p:blipFill>
        <p:spPr>
          <a:xfrm>
            <a:off x="517361" y="2470896"/>
            <a:ext cx="487363" cy="487363"/>
          </a:xfrm>
          <a:prstGeom prst="rect">
            <a:avLst/>
          </a:prstGeom>
        </p:spPr>
      </p:pic>
      <p:sp>
        <p:nvSpPr>
          <p:cNvPr id="83" name="CasellaDiTesto 82"/>
          <p:cNvSpPr txBox="1"/>
          <p:nvPr/>
        </p:nvSpPr>
        <p:spPr>
          <a:xfrm>
            <a:off x="1757193" y="5399704"/>
            <a:ext cx="6133410" cy="584775"/>
          </a:xfrm>
          <a:prstGeom prst="rect">
            <a:avLst/>
          </a:prstGeom>
          <a:noFill/>
        </p:spPr>
        <p:txBody>
          <a:bodyPr wrap="none" rtlCol="0">
            <a:spAutoFit/>
          </a:bodyPr>
          <a:lstStyle/>
          <a:p>
            <a:r>
              <a:rPr lang="it-IT" b="1" dirty="0" err="1">
                <a:solidFill>
                  <a:schemeClr val="accent4">
                    <a:lumMod val="20000"/>
                    <a:lumOff val="80000"/>
                  </a:schemeClr>
                </a:solidFill>
                <a:effectLst>
                  <a:outerShdw blurRad="50800" dist="38100" dir="2700000" algn="tl" rotWithShape="0">
                    <a:prstClr val="black">
                      <a:alpha val="40000"/>
                    </a:prstClr>
                  </a:outerShdw>
                </a:effectLst>
                <a:latin typeface="Corbel" panose="020B0503020204020204" pitchFamily="34" charset="0"/>
              </a:rPr>
              <a:t>weight</a:t>
            </a:r>
            <a:r>
              <a:rPr lang="it-IT" b="1" dirty="0">
                <a:solidFill>
                  <a:schemeClr val="accent4">
                    <a:lumMod val="20000"/>
                    <a:lumOff val="80000"/>
                  </a:schemeClr>
                </a:solidFill>
                <a:effectLst>
                  <a:outerShdw blurRad="50800" dist="38100" dir="2700000" algn="tl" rotWithShape="0">
                    <a:prstClr val="black">
                      <a:alpha val="40000"/>
                    </a:prstClr>
                  </a:outerShdw>
                </a:effectLst>
                <a:latin typeface="Corbel" panose="020B0503020204020204" pitchFamily="34" charset="0"/>
              </a:rPr>
              <a:t>:</a:t>
            </a:r>
            <a:r>
              <a:rPr lang="it-IT" sz="3200" b="1" dirty="0">
                <a:solidFill>
                  <a:schemeClr val="accent4">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r>
              <a:rPr lang="it-IT" sz="28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144         81        64       36</a:t>
            </a:r>
            <a:endParaRPr lang="it-IT" sz="2800"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endParaRPr>
          </a:p>
        </p:txBody>
      </p:sp>
      <p:sp>
        <p:nvSpPr>
          <p:cNvPr id="16" name="CasellaDiTesto 15"/>
          <p:cNvSpPr txBox="1"/>
          <p:nvPr/>
        </p:nvSpPr>
        <p:spPr>
          <a:xfrm>
            <a:off x="2884791" y="4147508"/>
            <a:ext cx="582211" cy="461665"/>
          </a:xfrm>
          <a:prstGeom prst="rect">
            <a:avLst/>
          </a:prstGeom>
          <a:noFill/>
        </p:spPr>
        <p:txBody>
          <a:bodyPr wrap="none" rtlCol="0">
            <a:spAutoFit/>
          </a:bodyPr>
          <a:lstStyle/>
          <a:p>
            <a:r>
              <a:rPr lang="it-IT" sz="24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12</a:t>
            </a:r>
            <a:endParaRPr lang="it-IT" sz="2400" dirty="0"/>
          </a:p>
        </p:txBody>
      </p:sp>
      <p:sp>
        <p:nvSpPr>
          <p:cNvPr id="17" name="CasellaDiTesto 16"/>
          <p:cNvSpPr txBox="1"/>
          <p:nvPr/>
        </p:nvSpPr>
        <p:spPr>
          <a:xfrm>
            <a:off x="3284182" y="4085367"/>
            <a:ext cx="317716" cy="338554"/>
          </a:xfrm>
          <a:prstGeom prst="rect">
            <a:avLst/>
          </a:prstGeom>
          <a:noFill/>
        </p:spPr>
        <p:txBody>
          <a:bodyPr wrap="none" rtlCol="0">
            <a:spAutoFit/>
          </a:bodyPr>
          <a:lstStyle/>
          <a:p>
            <a:r>
              <a:rPr lang="it-IT" sz="16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2</a:t>
            </a:r>
            <a:endParaRPr lang="it-IT" sz="1600" dirty="0"/>
          </a:p>
        </p:txBody>
      </p:sp>
      <p:sp>
        <p:nvSpPr>
          <p:cNvPr id="84" name="CasellaDiTesto 83"/>
          <p:cNvSpPr txBox="1"/>
          <p:nvPr/>
        </p:nvSpPr>
        <p:spPr>
          <a:xfrm>
            <a:off x="4468192" y="4418510"/>
            <a:ext cx="383438" cy="461665"/>
          </a:xfrm>
          <a:prstGeom prst="rect">
            <a:avLst/>
          </a:prstGeom>
          <a:noFill/>
        </p:spPr>
        <p:txBody>
          <a:bodyPr wrap="none" rtlCol="0">
            <a:spAutoFit/>
          </a:bodyPr>
          <a:lstStyle/>
          <a:p>
            <a:r>
              <a:rPr lang="it-IT" sz="24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9</a:t>
            </a:r>
            <a:endParaRPr lang="it-IT" sz="2400" dirty="0"/>
          </a:p>
        </p:txBody>
      </p:sp>
      <p:sp>
        <p:nvSpPr>
          <p:cNvPr id="88" name="CasellaDiTesto 87"/>
          <p:cNvSpPr txBox="1"/>
          <p:nvPr/>
        </p:nvSpPr>
        <p:spPr>
          <a:xfrm>
            <a:off x="5939255" y="4696959"/>
            <a:ext cx="383438" cy="461665"/>
          </a:xfrm>
          <a:prstGeom prst="rect">
            <a:avLst/>
          </a:prstGeom>
          <a:noFill/>
        </p:spPr>
        <p:txBody>
          <a:bodyPr wrap="none" rtlCol="0">
            <a:spAutoFit/>
          </a:bodyPr>
          <a:lstStyle/>
          <a:p>
            <a:r>
              <a:rPr lang="it-IT" sz="24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8</a:t>
            </a:r>
            <a:endParaRPr lang="it-IT" sz="2400" dirty="0"/>
          </a:p>
        </p:txBody>
      </p:sp>
      <p:sp>
        <p:nvSpPr>
          <p:cNvPr id="89" name="CasellaDiTesto 88"/>
          <p:cNvSpPr txBox="1"/>
          <p:nvPr/>
        </p:nvSpPr>
        <p:spPr>
          <a:xfrm>
            <a:off x="7164307" y="4902828"/>
            <a:ext cx="383438" cy="461665"/>
          </a:xfrm>
          <a:prstGeom prst="rect">
            <a:avLst/>
          </a:prstGeom>
          <a:noFill/>
        </p:spPr>
        <p:txBody>
          <a:bodyPr wrap="none" rtlCol="0">
            <a:spAutoFit/>
          </a:bodyPr>
          <a:lstStyle/>
          <a:p>
            <a:r>
              <a:rPr lang="it-IT" sz="24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6</a:t>
            </a:r>
            <a:endParaRPr lang="it-IT" sz="2400" dirty="0"/>
          </a:p>
        </p:txBody>
      </p:sp>
      <p:sp>
        <p:nvSpPr>
          <p:cNvPr id="90" name="CasellaDiTesto 89"/>
          <p:cNvSpPr txBox="1"/>
          <p:nvPr/>
        </p:nvSpPr>
        <p:spPr>
          <a:xfrm>
            <a:off x="4663102" y="4383542"/>
            <a:ext cx="317716" cy="338554"/>
          </a:xfrm>
          <a:prstGeom prst="rect">
            <a:avLst/>
          </a:prstGeom>
          <a:noFill/>
        </p:spPr>
        <p:txBody>
          <a:bodyPr wrap="none" rtlCol="0">
            <a:spAutoFit/>
          </a:bodyPr>
          <a:lstStyle/>
          <a:p>
            <a:r>
              <a:rPr lang="it-IT" sz="16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2</a:t>
            </a:r>
            <a:endParaRPr lang="it-IT" sz="1600" dirty="0"/>
          </a:p>
        </p:txBody>
      </p:sp>
      <p:sp>
        <p:nvSpPr>
          <p:cNvPr id="91" name="CasellaDiTesto 90"/>
          <p:cNvSpPr txBox="1"/>
          <p:nvPr/>
        </p:nvSpPr>
        <p:spPr>
          <a:xfrm>
            <a:off x="6126492" y="4643839"/>
            <a:ext cx="317716" cy="338554"/>
          </a:xfrm>
          <a:prstGeom prst="rect">
            <a:avLst/>
          </a:prstGeom>
          <a:noFill/>
        </p:spPr>
        <p:txBody>
          <a:bodyPr wrap="none" rtlCol="0">
            <a:spAutoFit/>
          </a:bodyPr>
          <a:lstStyle/>
          <a:p>
            <a:r>
              <a:rPr lang="it-IT" sz="16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2</a:t>
            </a:r>
            <a:endParaRPr lang="it-IT" sz="1600" dirty="0"/>
          </a:p>
        </p:txBody>
      </p:sp>
      <p:sp>
        <p:nvSpPr>
          <p:cNvPr id="92" name="CasellaDiTesto 91"/>
          <p:cNvSpPr txBox="1"/>
          <p:nvPr/>
        </p:nvSpPr>
        <p:spPr>
          <a:xfrm>
            <a:off x="7367135" y="4864400"/>
            <a:ext cx="317716" cy="338554"/>
          </a:xfrm>
          <a:prstGeom prst="rect">
            <a:avLst/>
          </a:prstGeom>
          <a:noFill/>
        </p:spPr>
        <p:txBody>
          <a:bodyPr wrap="none" rtlCol="0">
            <a:spAutoFit/>
          </a:bodyPr>
          <a:lstStyle/>
          <a:p>
            <a:r>
              <a:rPr lang="it-IT" sz="1600" b="1" dirty="0">
                <a:solidFill>
                  <a:schemeClr val="accent4">
                    <a:lumMod val="20000"/>
                    <a:lumOff val="80000"/>
                  </a:schemeClr>
                </a:solidFill>
                <a:effectLst>
                  <a:outerShdw blurRad="50800" dist="38100" dir="2700000" algn="tl" rotWithShape="0">
                    <a:prstClr val="black">
                      <a:alpha val="40000"/>
                    </a:prstClr>
                  </a:outerShdw>
                </a:effectLst>
                <a:latin typeface="Engravers MT" panose="02090707080505020304" pitchFamily="18" charset="0"/>
              </a:rPr>
              <a:t>2</a:t>
            </a:r>
            <a:endParaRPr lang="it-IT" sz="1600" dirty="0"/>
          </a:p>
        </p:txBody>
      </p:sp>
      <p:sp>
        <p:nvSpPr>
          <p:cNvPr id="93" name="Rettangolo 92"/>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62727827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3.33333E-6 -3.7037E-7 L -0.00034 -0.32893 " pathEditMode="relative" rAng="0" ptsTypes="AA">
                                      <p:cBhvr>
                                        <p:cTn id="6" dur="1500" fill="hold"/>
                                        <p:tgtEl>
                                          <p:spTgt spid="57"/>
                                        </p:tgtEl>
                                        <p:attrNameLst>
                                          <p:attrName>ppt_x</p:attrName>
                                          <p:attrName>ppt_y</p:attrName>
                                        </p:attrNameLst>
                                      </p:cBhvr>
                                      <p:rCtr x="-17" y="-16458"/>
                                    </p:animMotion>
                                  </p:childTnLst>
                                </p:cTn>
                              </p:par>
                            </p:childTnLst>
                          </p:cTn>
                        </p:par>
                        <p:par>
                          <p:cTn id="7" fill="hold">
                            <p:stCondLst>
                              <p:cond delay="1500"/>
                            </p:stCondLst>
                            <p:childTnLst>
                              <p:par>
                                <p:cTn id="8" presetID="22" presetClass="entr" presetSubtype="8" fill="hold" nodeType="after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wipe(left)">
                                      <p:cBhvr>
                                        <p:cTn id="10" dur="250"/>
                                        <p:tgtEl>
                                          <p:spTgt spid="81"/>
                                        </p:tgtEl>
                                      </p:cBhvr>
                                    </p:animEffect>
                                  </p:childTnLst>
                                </p:cTn>
                              </p:par>
                            </p:childTnLst>
                          </p:cTn>
                        </p:par>
                        <p:par>
                          <p:cTn id="11" fill="hold">
                            <p:stCondLst>
                              <p:cond delay="1750"/>
                            </p:stCondLst>
                            <p:childTnLst>
                              <p:par>
                                <p:cTn id="12" presetID="22" presetClass="entr" presetSubtype="8" fill="hold" nodeType="afterEffect">
                                  <p:stCondLst>
                                    <p:cond delay="0"/>
                                  </p:stCondLst>
                                  <p:childTnLst>
                                    <p:set>
                                      <p:cBhvr>
                                        <p:cTn id="13" dur="1" fill="hold">
                                          <p:stCondLst>
                                            <p:cond delay="0"/>
                                          </p:stCondLst>
                                        </p:cTn>
                                        <p:tgtEl>
                                          <p:spTgt spid="80"/>
                                        </p:tgtEl>
                                        <p:attrNameLst>
                                          <p:attrName>style.visibility</p:attrName>
                                        </p:attrNameLst>
                                      </p:cBhvr>
                                      <p:to>
                                        <p:strVal val="visible"/>
                                      </p:to>
                                    </p:set>
                                    <p:animEffect transition="in" filter="wipe(left)">
                                      <p:cBhvr>
                                        <p:cTn id="14" dur="250"/>
                                        <p:tgtEl>
                                          <p:spTgt spid="80"/>
                                        </p:tgtEl>
                                      </p:cBhvr>
                                    </p:animEffect>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wipe(left)">
                                      <p:cBhvr>
                                        <p:cTn id="18" dur="250"/>
                                        <p:tgtEl>
                                          <p:spTgt spid="79"/>
                                        </p:tgtEl>
                                      </p:cBhvr>
                                    </p:animEffect>
                                  </p:childTnLst>
                                </p:cTn>
                              </p:par>
                            </p:childTnLst>
                          </p:cTn>
                        </p:par>
                        <p:par>
                          <p:cTn id="19" fill="hold">
                            <p:stCondLst>
                              <p:cond delay="2250"/>
                            </p:stCondLst>
                            <p:childTnLst>
                              <p:par>
                                <p:cTn id="20" presetID="22" presetClass="entr" presetSubtype="8" fill="hold" nodeType="afterEffect">
                                  <p:stCondLst>
                                    <p:cond delay="0"/>
                                  </p:stCondLst>
                                  <p:childTnLst>
                                    <p:set>
                                      <p:cBhvr>
                                        <p:cTn id="21" dur="1" fill="hold">
                                          <p:stCondLst>
                                            <p:cond delay="0"/>
                                          </p:stCondLst>
                                        </p:cTn>
                                        <p:tgtEl>
                                          <p:spTgt spid="239"/>
                                        </p:tgtEl>
                                        <p:attrNameLst>
                                          <p:attrName>style.visibility</p:attrName>
                                        </p:attrNameLst>
                                      </p:cBhvr>
                                      <p:to>
                                        <p:strVal val="visible"/>
                                      </p:to>
                                    </p:set>
                                    <p:animEffect transition="in" filter="wipe(left)">
                                      <p:cBhvr>
                                        <p:cTn id="22" dur="250"/>
                                        <p:tgtEl>
                                          <p:spTgt spid="239"/>
                                        </p:tgtEl>
                                      </p:cBhvr>
                                    </p:animEffect>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wipe(left)">
                                      <p:cBhvr>
                                        <p:cTn id="26" dur="250"/>
                                        <p:tgtEl>
                                          <p:spTgt spid="241"/>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82"/>
                                        </p:tgtEl>
                                        <p:attrNameLst>
                                          <p:attrName>style.visibility</p:attrName>
                                        </p:attrNameLst>
                                      </p:cBhvr>
                                      <p:to>
                                        <p:strVal val="visible"/>
                                      </p:to>
                                    </p:set>
                                    <p:animEffect transition="in" filter="wipe(up)">
                                      <p:cBhvr>
                                        <p:cTn id="30" dur="1000"/>
                                        <p:tgtEl>
                                          <p:spTgt spid="82"/>
                                        </p:tgtEl>
                                      </p:cBhvr>
                                    </p:animEffect>
                                  </p:childTnLst>
                                </p:cTn>
                              </p:par>
                            </p:childTnLst>
                          </p:cTn>
                        </p:par>
                        <p:par>
                          <p:cTn id="31" fill="hold">
                            <p:stCondLst>
                              <p:cond delay="3750"/>
                            </p:stCondLst>
                            <p:childTnLst>
                              <p:par>
                                <p:cTn id="32" presetID="2" presetClass="entr" presetSubtype="2"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 calcmode="lin" valueType="num">
                                      <p:cBhvr additive="base">
                                        <p:cTn id="34" dur="500" fill="hold"/>
                                        <p:tgtEl>
                                          <p:spTgt spid="85"/>
                                        </p:tgtEl>
                                        <p:attrNameLst>
                                          <p:attrName>ppt_x</p:attrName>
                                        </p:attrNameLst>
                                      </p:cBhvr>
                                      <p:tavLst>
                                        <p:tav tm="0">
                                          <p:val>
                                            <p:strVal val="1+#ppt_w/2"/>
                                          </p:val>
                                        </p:tav>
                                        <p:tav tm="100000">
                                          <p:val>
                                            <p:strVal val="#ppt_x"/>
                                          </p:val>
                                        </p:tav>
                                      </p:tavLst>
                                    </p:anim>
                                    <p:anim calcmode="lin" valueType="num">
                                      <p:cBhvr additive="base">
                                        <p:cTn id="35" dur="500" fill="hold"/>
                                        <p:tgtEl>
                                          <p:spTgt spid="85"/>
                                        </p:tgtEl>
                                        <p:attrNameLst>
                                          <p:attrName>ppt_y</p:attrName>
                                        </p:attrNameLst>
                                      </p:cBhvr>
                                      <p:tavLst>
                                        <p:tav tm="0">
                                          <p:val>
                                            <p:strVal val="#ppt_y"/>
                                          </p:val>
                                        </p:tav>
                                        <p:tav tm="100000">
                                          <p:val>
                                            <p:strVal val="#ppt_y"/>
                                          </p:val>
                                        </p:tav>
                                      </p:tavLst>
                                    </p:anim>
                                  </p:childTnLst>
                                </p:cTn>
                              </p:par>
                            </p:childTnLst>
                          </p:cTn>
                        </p:par>
                        <p:par>
                          <p:cTn id="36" fill="hold">
                            <p:stCondLst>
                              <p:cond delay="4250"/>
                            </p:stCondLst>
                            <p:childTnLst>
                              <p:par>
                                <p:cTn id="37" presetID="22" presetClass="entr" presetSubtype="1" fill="hold" grpId="0" nodeType="afterEffect">
                                  <p:stCondLst>
                                    <p:cond delay="0"/>
                                  </p:stCondLst>
                                  <p:childTnLst>
                                    <p:set>
                                      <p:cBhvr>
                                        <p:cTn id="38" dur="1" fill="hold">
                                          <p:stCondLst>
                                            <p:cond delay="0"/>
                                          </p:stCondLst>
                                        </p:cTn>
                                        <p:tgtEl>
                                          <p:spTgt spid="240"/>
                                        </p:tgtEl>
                                        <p:attrNameLst>
                                          <p:attrName>style.visibility</p:attrName>
                                        </p:attrNameLst>
                                      </p:cBhvr>
                                      <p:to>
                                        <p:strVal val="visible"/>
                                      </p:to>
                                    </p:set>
                                    <p:animEffect transition="in" filter="wipe(up)">
                                      <p:cBhvr>
                                        <p:cTn id="39" dur="1000"/>
                                        <p:tgtEl>
                                          <p:spTgt spid="240"/>
                                        </p:tgtEl>
                                      </p:cBhvr>
                                    </p:animEffect>
                                  </p:childTnLst>
                                </p:cTn>
                              </p:par>
                            </p:childTnLst>
                          </p:cTn>
                        </p:par>
                        <p:par>
                          <p:cTn id="40" fill="hold">
                            <p:stCondLst>
                              <p:cond delay="5250"/>
                            </p:stCondLst>
                            <p:childTnLst>
                              <p:par>
                                <p:cTn id="41" presetID="1" presetClass="mediacall" presetSubtype="0" fill="hold" nodeType="afterEffect">
                                  <p:stCondLst>
                                    <p:cond delay="500"/>
                                  </p:stCondLst>
                                  <p:childTnLst>
                                    <p:cmd type="call" cmd="playFrom(0.0)">
                                      <p:cBhvr>
                                        <p:cTn id="42" dur="1" fill="hold"/>
                                        <p:tgtEl>
                                          <p:spTgt spid="6"/>
                                        </p:tgtEl>
                                      </p:cBhvr>
                                    </p:cmd>
                                  </p:childTnLst>
                                </p:cTn>
                              </p:par>
                              <p:par>
                                <p:cTn id="43" presetID="26" presetClass="emph" presetSubtype="0" fill="hold" nodeType="withEffect">
                                  <p:stCondLst>
                                    <p:cond delay="500"/>
                                  </p:stCondLst>
                                  <p:childTnLst>
                                    <p:animEffect transition="out" filter="fade">
                                      <p:cBhvr>
                                        <p:cTn id="44" dur="250" tmFilter="0, 0; .2, .5; .8, .5; 1, 0"/>
                                        <p:tgtEl>
                                          <p:spTgt spid="239"/>
                                        </p:tgtEl>
                                      </p:cBhvr>
                                    </p:animEffect>
                                    <p:animScale>
                                      <p:cBhvr>
                                        <p:cTn id="45" dur="125" autoRev="1" fill="hold"/>
                                        <p:tgtEl>
                                          <p:spTgt spid="239"/>
                                        </p:tgtEl>
                                      </p:cBhvr>
                                      <p:by x="105000" y="105000"/>
                                    </p:animScale>
                                  </p:childTnLst>
                                </p:cTn>
                              </p:par>
                            </p:childTnLst>
                          </p:cTn>
                        </p:par>
                        <p:par>
                          <p:cTn id="46" fill="hold">
                            <p:stCondLst>
                              <p:cond delay="6000"/>
                            </p:stCondLst>
                            <p:childTnLst>
                              <p:par>
                                <p:cTn id="47" presetID="1" presetClass="mediacall" presetSubtype="0" fill="hold" nodeType="afterEffect">
                                  <p:stCondLst>
                                    <p:cond delay="500"/>
                                  </p:stCondLst>
                                  <p:childTnLst>
                                    <p:cmd type="call" cmd="playFrom(0.0)">
                                      <p:cBhvr>
                                        <p:cTn id="48" dur="1" fill="hold"/>
                                        <p:tgtEl>
                                          <p:spTgt spid="5"/>
                                        </p:tgtEl>
                                      </p:cBhvr>
                                    </p:cmd>
                                  </p:childTnLst>
                                </p:cTn>
                              </p:par>
                              <p:par>
                                <p:cTn id="49" presetID="26" presetClass="emph" presetSubtype="0" fill="hold" nodeType="withEffect">
                                  <p:stCondLst>
                                    <p:cond delay="500"/>
                                  </p:stCondLst>
                                  <p:childTnLst>
                                    <p:animEffect transition="out" filter="fade">
                                      <p:cBhvr>
                                        <p:cTn id="50" dur="250" tmFilter="0, 0; .2, .5; .8, .5; 1, 0"/>
                                        <p:tgtEl>
                                          <p:spTgt spid="79"/>
                                        </p:tgtEl>
                                      </p:cBhvr>
                                    </p:animEffect>
                                    <p:animScale>
                                      <p:cBhvr>
                                        <p:cTn id="51" dur="125" autoRev="1" fill="hold"/>
                                        <p:tgtEl>
                                          <p:spTgt spid="79"/>
                                        </p:tgtEl>
                                      </p:cBhvr>
                                      <p:by x="105000" y="105000"/>
                                    </p:animScale>
                                  </p:childTnLst>
                                </p:cTn>
                              </p:par>
                            </p:childTnLst>
                          </p:cTn>
                        </p:par>
                        <p:par>
                          <p:cTn id="52" fill="hold">
                            <p:stCondLst>
                              <p:cond delay="6750"/>
                            </p:stCondLst>
                            <p:childTnLst>
                              <p:par>
                                <p:cTn id="53" presetID="1" presetClass="mediacall" presetSubtype="0" fill="hold" nodeType="afterEffect">
                                  <p:stCondLst>
                                    <p:cond delay="500"/>
                                  </p:stCondLst>
                                  <p:childTnLst>
                                    <p:cmd type="call" cmd="playFrom(0.0)">
                                      <p:cBhvr>
                                        <p:cTn id="54" dur="1" fill="hold"/>
                                        <p:tgtEl>
                                          <p:spTgt spid="4"/>
                                        </p:tgtEl>
                                      </p:cBhvr>
                                    </p:cmd>
                                  </p:childTnLst>
                                </p:cTn>
                              </p:par>
                              <p:par>
                                <p:cTn id="55" presetID="26" presetClass="emph" presetSubtype="0" fill="hold" nodeType="withEffect">
                                  <p:stCondLst>
                                    <p:cond delay="500"/>
                                  </p:stCondLst>
                                  <p:childTnLst>
                                    <p:animEffect transition="out" filter="fade">
                                      <p:cBhvr>
                                        <p:cTn id="56" dur="250" tmFilter="0, 0; .2, .5; .8, .5; 1, 0"/>
                                        <p:tgtEl>
                                          <p:spTgt spid="80"/>
                                        </p:tgtEl>
                                      </p:cBhvr>
                                    </p:animEffect>
                                    <p:animScale>
                                      <p:cBhvr>
                                        <p:cTn id="57" dur="125" autoRev="1" fill="hold"/>
                                        <p:tgtEl>
                                          <p:spTgt spid="80"/>
                                        </p:tgtEl>
                                      </p:cBhvr>
                                      <p:by x="105000" y="105000"/>
                                    </p:animScale>
                                  </p:childTnLst>
                                </p:cTn>
                              </p:par>
                            </p:childTnLst>
                          </p:cTn>
                        </p:par>
                        <p:par>
                          <p:cTn id="58" fill="hold">
                            <p:stCondLst>
                              <p:cond delay="7500"/>
                            </p:stCondLst>
                            <p:childTnLst>
                              <p:par>
                                <p:cTn id="59" presetID="1" presetClass="mediacall" presetSubtype="0" fill="hold" nodeType="afterEffect">
                                  <p:stCondLst>
                                    <p:cond delay="500"/>
                                  </p:stCondLst>
                                  <p:childTnLst>
                                    <p:cmd type="call" cmd="playFrom(0.0)">
                                      <p:cBhvr>
                                        <p:cTn id="60" dur="1" fill="hold"/>
                                        <p:tgtEl>
                                          <p:spTgt spid="2"/>
                                        </p:tgtEl>
                                      </p:cBhvr>
                                    </p:cmd>
                                  </p:childTnLst>
                                </p:cTn>
                              </p:par>
                              <p:par>
                                <p:cTn id="61" presetID="26" presetClass="emph" presetSubtype="0" fill="hold" nodeType="withEffect">
                                  <p:stCondLst>
                                    <p:cond delay="500"/>
                                  </p:stCondLst>
                                  <p:childTnLst>
                                    <p:animEffect transition="out" filter="fade">
                                      <p:cBhvr>
                                        <p:cTn id="62" dur="250" tmFilter="0, 0; .2, .5; .8, .5; 1, 0"/>
                                        <p:tgtEl>
                                          <p:spTgt spid="81"/>
                                        </p:tgtEl>
                                      </p:cBhvr>
                                    </p:animEffect>
                                    <p:animScale>
                                      <p:cBhvr>
                                        <p:cTn id="63" dur="125" autoRev="1" fill="hold"/>
                                        <p:tgtEl>
                                          <p:spTgt spid="81"/>
                                        </p:tgtEl>
                                      </p:cBhvr>
                                      <p:by x="105000" y="105000"/>
                                    </p:animScale>
                                  </p:childTnLst>
                                </p:cTn>
                              </p:par>
                              <p:par>
                                <p:cTn id="64" presetID="10" presetClass="entr" presetSubtype="0" fill="hold" grpId="0" nodeType="withEffect">
                                  <p:stCondLst>
                                    <p:cond delay="500"/>
                                  </p:stCondLst>
                                  <p:childTnLst>
                                    <p:set>
                                      <p:cBhvr>
                                        <p:cTn id="65" dur="1" fill="hold">
                                          <p:stCondLst>
                                            <p:cond delay="0"/>
                                          </p:stCondLst>
                                        </p:cTn>
                                        <p:tgtEl>
                                          <p:spTgt spid="16"/>
                                        </p:tgtEl>
                                        <p:attrNameLst>
                                          <p:attrName>style.visibility</p:attrName>
                                        </p:attrNameLst>
                                      </p:cBhvr>
                                      <p:to>
                                        <p:strVal val="visible"/>
                                      </p:to>
                                    </p:set>
                                    <p:animEffect transition="in" filter="fade">
                                      <p:cBhvr>
                                        <p:cTn id="66" dur="1000"/>
                                        <p:tgtEl>
                                          <p:spTgt spid="16"/>
                                        </p:tgtEl>
                                      </p:cBhvr>
                                    </p:animEffect>
                                  </p:childTnLst>
                                </p:cTn>
                              </p:par>
                            </p:childTnLst>
                          </p:cTn>
                        </p:par>
                        <p:par>
                          <p:cTn id="67" fill="hold">
                            <p:stCondLst>
                              <p:cond delay="9000"/>
                            </p:stCondLst>
                            <p:childTnLst>
                              <p:par>
                                <p:cTn id="68" presetID="10" presetClass="entr" presetSubtype="0" fill="hold" grpId="0" nodeType="afterEffect">
                                  <p:stCondLst>
                                    <p:cond delay="0"/>
                                  </p:stCondLst>
                                  <p:childTnLst>
                                    <p:set>
                                      <p:cBhvr>
                                        <p:cTn id="69" dur="1" fill="hold">
                                          <p:stCondLst>
                                            <p:cond delay="0"/>
                                          </p:stCondLst>
                                        </p:cTn>
                                        <p:tgtEl>
                                          <p:spTgt spid="84"/>
                                        </p:tgtEl>
                                        <p:attrNameLst>
                                          <p:attrName>style.visibility</p:attrName>
                                        </p:attrNameLst>
                                      </p:cBhvr>
                                      <p:to>
                                        <p:strVal val="visible"/>
                                      </p:to>
                                    </p:set>
                                    <p:animEffect transition="in" filter="fade">
                                      <p:cBhvr>
                                        <p:cTn id="70" dur="1000"/>
                                        <p:tgtEl>
                                          <p:spTgt spid="84"/>
                                        </p:tgtEl>
                                      </p:cBhvr>
                                    </p:animEffect>
                                  </p:childTnLst>
                                </p:cTn>
                              </p:par>
                            </p:childTnLst>
                          </p:cTn>
                        </p:par>
                        <p:par>
                          <p:cTn id="71" fill="hold">
                            <p:stCondLst>
                              <p:cond delay="10000"/>
                            </p:stCondLst>
                            <p:childTnLst>
                              <p:par>
                                <p:cTn id="72" presetID="10" presetClass="entr" presetSubtype="0" fill="hold" grpId="0" nodeType="afterEffect">
                                  <p:stCondLst>
                                    <p:cond delay="0"/>
                                  </p:stCondLst>
                                  <p:childTnLst>
                                    <p:set>
                                      <p:cBhvr>
                                        <p:cTn id="73" dur="1" fill="hold">
                                          <p:stCondLst>
                                            <p:cond delay="0"/>
                                          </p:stCondLst>
                                        </p:cTn>
                                        <p:tgtEl>
                                          <p:spTgt spid="88"/>
                                        </p:tgtEl>
                                        <p:attrNameLst>
                                          <p:attrName>style.visibility</p:attrName>
                                        </p:attrNameLst>
                                      </p:cBhvr>
                                      <p:to>
                                        <p:strVal val="visible"/>
                                      </p:to>
                                    </p:set>
                                    <p:animEffect transition="in" filter="fade">
                                      <p:cBhvr>
                                        <p:cTn id="74" dur="1000"/>
                                        <p:tgtEl>
                                          <p:spTgt spid="88"/>
                                        </p:tgtEl>
                                      </p:cBhvr>
                                    </p:animEffect>
                                  </p:childTnLst>
                                </p:cTn>
                              </p:par>
                            </p:childTnLst>
                          </p:cTn>
                        </p:par>
                        <p:par>
                          <p:cTn id="75" fill="hold">
                            <p:stCondLst>
                              <p:cond delay="11000"/>
                            </p:stCondLst>
                            <p:childTnLst>
                              <p:par>
                                <p:cTn id="76" presetID="10" presetClass="entr" presetSubtype="0" fill="hold" grpId="0" nodeType="after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fade">
                                      <p:cBhvr>
                                        <p:cTn id="78" dur="1000"/>
                                        <p:tgtEl>
                                          <p:spTgt spid="8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
                                        </p:tgtEl>
                                        <p:attrNameLst>
                                          <p:attrName>style.visibility</p:attrName>
                                        </p:attrNameLst>
                                      </p:cBhvr>
                                      <p:to>
                                        <p:strVal val="visible"/>
                                      </p:to>
                                    </p:set>
                                    <p:animEffect transition="in" filter="fade">
                                      <p:cBhvr>
                                        <p:cTn id="81" dur="500"/>
                                        <p:tgtEl>
                                          <p:spTgt spid="17"/>
                                        </p:tgtEl>
                                      </p:cBhvr>
                                    </p:animEffect>
                                  </p:childTnLst>
                                </p:cTn>
                              </p:par>
                            </p:childTnLst>
                          </p:cTn>
                        </p:par>
                        <p:par>
                          <p:cTn id="82" fill="hold">
                            <p:stCondLst>
                              <p:cond delay="12000"/>
                            </p:stCondLst>
                            <p:childTnLst>
                              <p:par>
                                <p:cTn id="83" presetID="10" presetClass="entr" presetSubtype="0" fill="hold" grpId="0" nodeType="afterEffect">
                                  <p:stCondLst>
                                    <p:cond delay="0"/>
                                  </p:stCondLst>
                                  <p:childTnLst>
                                    <p:set>
                                      <p:cBhvr>
                                        <p:cTn id="84" dur="1" fill="hold">
                                          <p:stCondLst>
                                            <p:cond delay="0"/>
                                          </p:stCondLst>
                                        </p:cTn>
                                        <p:tgtEl>
                                          <p:spTgt spid="90"/>
                                        </p:tgtEl>
                                        <p:attrNameLst>
                                          <p:attrName>style.visibility</p:attrName>
                                        </p:attrNameLst>
                                      </p:cBhvr>
                                      <p:to>
                                        <p:strVal val="visible"/>
                                      </p:to>
                                    </p:set>
                                    <p:animEffect transition="in" filter="fade">
                                      <p:cBhvr>
                                        <p:cTn id="85" dur="500"/>
                                        <p:tgtEl>
                                          <p:spTgt spid="90"/>
                                        </p:tgtEl>
                                      </p:cBhvr>
                                    </p:animEffect>
                                  </p:childTnLst>
                                </p:cTn>
                              </p:par>
                            </p:childTnLst>
                          </p:cTn>
                        </p:par>
                        <p:par>
                          <p:cTn id="86" fill="hold">
                            <p:stCondLst>
                              <p:cond delay="12500"/>
                            </p:stCondLst>
                            <p:childTnLst>
                              <p:par>
                                <p:cTn id="87" presetID="10" presetClass="entr" presetSubtype="0" fill="hold" grpId="0" nodeType="afterEffect">
                                  <p:stCondLst>
                                    <p:cond delay="0"/>
                                  </p:stCondLst>
                                  <p:childTnLst>
                                    <p:set>
                                      <p:cBhvr>
                                        <p:cTn id="88" dur="1" fill="hold">
                                          <p:stCondLst>
                                            <p:cond delay="0"/>
                                          </p:stCondLst>
                                        </p:cTn>
                                        <p:tgtEl>
                                          <p:spTgt spid="91"/>
                                        </p:tgtEl>
                                        <p:attrNameLst>
                                          <p:attrName>style.visibility</p:attrName>
                                        </p:attrNameLst>
                                      </p:cBhvr>
                                      <p:to>
                                        <p:strVal val="visible"/>
                                      </p:to>
                                    </p:set>
                                    <p:animEffect transition="in" filter="fade">
                                      <p:cBhvr>
                                        <p:cTn id="89" dur="500"/>
                                        <p:tgtEl>
                                          <p:spTgt spid="91"/>
                                        </p:tgtEl>
                                      </p:cBhvr>
                                    </p:animEffect>
                                  </p:childTnLst>
                                </p:cTn>
                              </p:par>
                            </p:childTnLst>
                          </p:cTn>
                        </p:par>
                        <p:par>
                          <p:cTn id="90" fill="hold">
                            <p:stCondLst>
                              <p:cond delay="13000"/>
                            </p:stCondLst>
                            <p:childTnLst>
                              <p:par>
                                <p:cTn id="91" presetID="10" presetClass="entr" presetSubtype="0" fill="hold" grpId="0" nodeType="afterEffect">
                                  <p:stCondLst>
                                    <p:cond delay="0"/>
                                  </p:stCondLst>
                                  <p:childTnLst>
                                    <p:set>
                                      <p:cBhvr>
                                        <p:cTn id="92" dur="1" fill="hold">
                                          <p:stCondLst>
                                            <p:cond delay="0"/>
                                          </p:stCondLst>
                                        </p:cTn>
                                        <p:tgtEl>
                                          <p:spTgt spid="92"/>
                                        </p:tgtEl>
                                        <p:attrNameLst>
                                          <p:attrName>style.visibility</p:attrName>
                                        </p:attrNameLst>
                                      </p:cBhvr>
                                      <p:to>
                                        <p:strVal val="visible"/>
                                      </p:to>
                                    </p:set>
                                    <p:animEffect transition="in" filter="fade">
                                      <p:cBhvr>
                                        <p:cTn id="93" dur="500"/>
                                        <p:tgtEl>
                                          <p:spTgt spid="92"/>
                                        </p:tgtEl>
                                      </p:cBhvr>
                                    </p:animEffect>
                                  </p:childTnLst>
                                </p:cTn>
                              </p:par>
                            </p:childTnLst>
                          </p:cTn>
                        </p:par>
                        <p:par>
                          <p:cTn id="94" fill="hold">
                            <p:stCondLst>
                              <p:cond delay="13500"/>
                            </p:stCondLst>
                            <p:childTnLst>
                              <p:par>
                                <p:cTn id="95" presetID="22" presetClass="entr" presetSubtype="8" fill="hold" grpId="0" nodeType="afterEffect">
                                  <p:stCondLst>
                                    <p:cond delay="0"/>
                                  </p:stCondLst>
                                  <p:childTnLst>
                                    <p:set>
                                      <p:cBhvr>
                                        <p:cTn id="96" dur="1" fill="hold">
                                          <p:stCondLst>
                                            <p:cond delay="0"/>
                                          </p:stCondLst>
                                        </p:cTn>
                                        <p:tgtEl>
                                          <p:spTgt spid="83"/>
                                        </p:tgtEl>
                                        <p:attrNameLst>
                                          <p:attrName>style.visibility</p:attrName>
                                        </p:attrNameLst>
                                      </p:cBhvr>
                                      <p:to>
                                        <p:strVal val="visible"/>
                                      </p:to>
                                    </p:set>
                                    <p:animEffect transition="in" filter="wipe(left)">
                                      <p:cBhvr>
                                        <p:cTn id="97" dur="2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98" fill="hold" display="0">
                  <p:stCondLst>
                    <p:cond delay="indefinite"/>
                  </p:stCondLst>
                  <p:endCondLst>
                    <p:cond evt="onStopAudio" delay="0">
                      <p:tgtEl>
                        <p:sldTgt/>
                      </p:tgtEl>
                    </p:cond>
                  </p:endCondLst>
                </p:cTn>
                <p:tgtEl>
                  <p:spTgt spid="2"/>
                </p:tgtEl>
              </p:cMediaNode>
            </p:audio>
            <p:audio>
              <p:cMediaNode vol="80000" numSld="999" showWhenStopped="0">
                <p:cTn id="99" fill="hold" display="0">
                  <p:stCondLst>
                    <p:cond delay="indefinite"/>
                  </p:stCondLst>
                  <p:endCondLst>
                    <p:cond evt="onStopAudio" delay="0">
                      <p:tgtEl>
                        <p:sldTgt/>
                      </p:tgtEl>
                    </p:cond>
                  </p:endCondLst>
                </p:cTn>
                <p:tgtEl>
                  <p:spTgt spid="4"/>
                </p:tgtEl>
              </p:cMediaNode>
            </p:audio>
            <p:audio>
              <p:cMediaNode vol="80000" numSld="999" showWhenStopped="0">
                <p:cTn id="100" fill="hold" display="0">
                  <p:stCondLst>
                    <p:cond delay="indefinite"/>
                  </p:stCondLst>
                  <p:endCondLst>
                    <p:cond evt="onStopAudio" delay="0">
                      <p:tgtEl>
                        <p:sldTgt/>
                      </p:tgtEl>
                    </p:cond>
                  </p:endCondLst>
                </p:cTn>
                <p:tgtEl>
                  <p:spTgt spid="5"/>
                </p:tgtEl>
              </p:cMediaNode>
            </p:audio>
            <p:audio>
              <p:cMediaNode vol="80000" numSld="999" showWhenStopped="0">
                <p:cTn id="101" fill="hold" display="0">
                  <p:stCondLst>
                    <p:cond delay="indefinite"/>
                  </p:stCondLst>
                  <p:endCondLst>
                    <p:cond evt="onStopAudio" delay="0">
                      <p:tgtEl>
                        <p:sldTgt/>
                      </p:tgtEl>
                    </p:cond>
                  </p:endCondLst>
                </p:cTn>
                <p:tgtEl>
                  <p:spTgt spid="6"/>
                </p:tgtEl>
              </p:cMediaNode>
            </p:audio>
          </p:childTnLst>
        </p:cTn>
      </p:par>
    </p:tnLst>
    <p:bldLst>
      <p:bldP spid="57" grpId="0" animBg="1"/>
      <p:bldP spid="240" grpId="0"/>
      <p:bldP spid="85" grpId="0"/>
      <p:bldP spid="82" grpId="0"/>
      <p:bldP spid="241" grpId="0"/>
      <p:bldP spid="83" grpId="0"/>
      <p:bldP spid="16" grpId="0"/>
      <p:bldP spid="17" grpId="0"/>
      <p:bldP spid="84" grpId="0"/>
      <p:bldP spid="88" grpId="0"/>
      <p:bldP spid="89" grpId="0"/>
      <p:bldP spid="90" grpId="0"/>
      <p:bldP spid="91" grpId="0"/>
      <p:bldP spid="92"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56" name="CasellaDiTesto 55"/>
          <p:cNvSpPr txBox="1"/>
          <p:nvPr/>
        </p:nvSpPr>
        <p:spPr>
          <a:xfrm>
            <a:off x="1827351" y="4671621"/>
            <a:ext cx="792525" cy="369332"/>
          </a:xfrm>
          <a:prstGeom prst="rect">
            <a:avLst/>
          </a:prstGeom>
          <a:noFill/>
        </p:spPr>
        <p:txBody>
          <a:bodyPr wrap="none" rtlCol="0">
            <a:spAutoFit/>
          </a:bodyPr>
          <a:lstStyle/>
          <a:p>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500</a:t>
            </a:r>
            <a:r>
              <a:rPr lang="it-IT" b="1"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BC</a:t>
            </a:r>
            <a:endParaRPr lang="it-IT" sz="1400" b="1" dirty="0"/>
          </a:p>
        </p:txBody>
      </p:sp>
      <p:sp>
        <p:nvSpPr>
          <p:cNvPr id="58" name="CasellaDiTesto 57"/>
          <p:cNvSpPr txBox="1"/>
          <p:nvPr/>
        </p:nvSpPr>
        <p:spPr>
          <a:xfrm>
            <a:off x="5267781" y="4667808"/>
            <a:ext cx="303288" cy="369332"/>
          </a:xfrm>
          <a:prstGeom prst="rect">
            <a:avLst/>
          </a:prstGeom>
          <a:noFill/>
        </p:spPr>
        <p:txBody>
          <a:bodyPr wrap="none" rtlCol="0">
            <a:spAutoFit/>
          </a:bodyPr>
          <a:lstStyle/>
          <a:p>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0</a:t>
            </a:r>
            <a:endParaRPr lang="it-IT" sz="1400" b="1" dirty="0"/>
          </a:p>
        </p:txBody>
      </p:sp>
      <p:sp>
        <p:nvSpPr>
          <p:cNvPr id="59" name="CasellaDiTesto 58"/>
          <p:cNvSpPr txBox="1"/>
          <p:nvPr/>
        </p:nvSpPr>
        <p:spPr>
          <a:xfrm>
            <a:off x="6939220" y="4660775"/>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5" name="Connettore diritto 4"/>
          <p:cNvCxnSpPr/>
          <p:nvPr/>
        </p:nvCxnSpPr>
        <p:spPr>
          <a:xfrm>
            <a:off x="5419425" y="4353987"/>
            <a:ext cx="0" cy="309563"/>
          </a:xfrm>
          <a:prstGeom prst="line">
            <a:avLst/>
          </a:prstGeom>
        </p:spPr>
        <p:style>
          <a:lnRef idx="2">
            <a:schemeClr val="accent5"/>
          </a:lnRef>
          <a:fillRef idx="0">
            <a:schemeClr val="accent5"/>
          </a:fillRef>
          <a:effectRef idx="1">
            <a:schemeClr val="accent5"/>
          </a:effectRef>
          <a:fontRef idx="minor">
            <a:schemeClr val="tx1"/>
          </a:fontRef>
        </p:style>
      </p:cxnSp>
      <p:cxnSp>
        <p:nvCxnSpPr>
          <p:cNvPr id="64" name="Connettore diritto 63"/>
          <p:cNvCxnSpPr/>
          <p:nvPr/>
        </p:nvCxnSpPr>
        <p:spPr>
          <a:xfrm>
            <a:off x="7350356" y="4353987"/>
            <a:ext cx="0" cy="309563"/>
          </a:xfrm>
          <a:prstGeom prst="line">
            <a:avLst/>
          </a:prstGeom>
        </p:spPr>
        <p:style>
          <a:lnRef idx="2">
            <a:schemeClr val="accent5"/>
          </a:lnRef>
          <a:fillRef idx="0">
            <a:schemeClr val="accent5"/>
          </a:fillRef>
          <a:effectRef idx="1">
            <a:schemeClr val="accent5"/>
          </a:effectRef>
          <a:fontRef idx="minor">
            <a:schemeClr val="tx1"/>
          </a:fontRef>
        </p:style>
      </p:cxnSp>
      <p:cxnSp>
        <p:nvCxnSpPr>
          <p:cNvPr id="65" name="Connettore diritto 64"/>
          <p:cNvCxnSpPr/>
          <p:nvPr/>
        </p:nvCxnSpPr>
        <p:spPr>
          <a:xfrm>
            <a:off x="2216151" y="4362058"/>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240" name="Immagine 23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581282" y="2905127"/>
            <a:ext cx="993858" cy="1321620"/>
          </a:xfrm>
          <a:prstGeom prst="rect">
            <a:avLst/>
          </a:prstGeom>
          <a:effectLst>
            <a:outerShdw blurRad="50800" dist="38100" dir="2700000" algn="tl" rotWithShape="0">
              <a:prstClr val="black">
                <a:alpha val="40000"/>
              </a:prstClr>
            </a:outerShdw>
          </a:effectLst>
        </p:spPr>
      </p:pic>
      <p:pic>
        <p:nvPicPr>
          <p:cNvPr id="246" name="Immagine 245"/>
          <p:cNvPicPr>
            <a:picLocks noChangeAspect="1"/>
          </p:cNvPicPr>
          <p:nvPr/>
        </p:nvPicPr>
        <p:blipFill>
          <a:blip r:embed="rId11" cstate="print">
            <a:extLst>
              <a:ext uri="{BEBA8EAE-BF5A-486C-A8C5-ECC9F3942E4B}">
                <a14:imgProps xmlns:a14="http://schemas.microsoft.com/office/drawing/2010/main">
                  <a14:imgLayer r:embed="rId12">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6477157" y="2313192"/>
            <a:ext cx="1203165" cy="1789955"/>
          </a:xfrm>
          <a:prstGeom prst="rect">
            <a:avLst/>
          </a:prstGeom>
          <a:effectLst>
            <a:outerShdw blurRad="50800" dist="38100" dir="2700000" algn="tl" rotWithShape="0">
              <a:prstClr val="black">
                <a:alpha val="40000"/>
              </a:prstClr>
            </a:outerShdw>
          </a:effectLst>
        </p:spPr>
      </p:pic>
      <p:pic>
        <p:nvPicPr>
          <p:cNvPr id="241" name="Immagine 240"/>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440368" y="2709236"/>
            <a:ext cx="1018312" cy="1505579"/>
          </a:xfrm>
          <a:prstGeom prst="rect">
            <a:avLst/>
          </a:prstGeom>
          <a:effectLst>
            <a:outerShdw blurRad="50800" dist="38100" dir="2700000" algn="tl" rotWithShape="0">
              <a:prstClr val="black">
                <a:alpha val="40000"/>
              </a:prstClr>
            </a:outerShdw>
          </a:effectLst>
        </p:spPr>
      </p:pic>
      <p:sp>
        <p:nvSpPr>
          <p:cNvPr id="251" name="CasellaDiTesto 250"/>
          <p:cNvSpPr txBox="1"/>
          <p:nvPr/>
        </p:nvSpPr>
        <p:spPr>
          <a:xfrm>
            <a:off x="1452564" y="2524668"/>
            <a:ext cx="1329210" cy="369332"/>
          </a:xfrm>
          <a:prstGeom prst="rect">
            <a:avLst/>
          </a:prstGeom>
          <a:noFill/>
        </p:spPr>
        <p:txBody>
          <a:bodyPr wrap="none" rtlCol="0">
            <a:spAutoFit/>
          </a:bodyPr>
          <a:lstStyle/>
          <a:p>
            <a:r>
              <a:rPr lang="it-IT" b="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Pythagoras</a:t>
            </a:r>
            <a:endParaRPr lang="it-IT" dirty="0"/>
          </a:p>
        </p:txBody>
      </p:sp>
      <p:sp>
        <p:nvSpPr>
          <p:cNvPr id="76" name="CasellaDiTesto 75"/>
          <p:cNvSpPr txBox="1"/>
          <p:nvPr/>
        </p:nvSpPr>
        <p:spPr>
          <a:xfrm>
            <a:off x="6683409" y="1969219"/>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6">
                  <a:lumMod val="75000"/>
                </a:schemeClr>
              </a:solidFill>
            </a:endParaRPr>
          </a:p>
        </p:txBody>
      </p:sp>
      <p:sp>
        <p:nvSpPr>
          <p:cNvPr id="77" name="CasellaDiTesto 76"/>
          <p:cNvSpPr txBox="1"/>
          <p:nvPr/>
        </p:nvSpPr>
        <p:spPr>
          <a:xfrm>
            <a:off x="7650747" y="2352487"/>
            <a:ext cx="1327608" cy="369332"/>
          </a:xfrm>
          <a:prstGeom prst="rect">
            <a:avLst/>
          </a:prstGeom>
          <a:noFill/>
          <a:effectLst>
            <a:outerShdw blurRad="190500" dist="508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Gaudentius</a:t>
            </a:r>
            <a:endParaRPr lang="it-IT" dirty="0">
              <a:solidFill>
                <a:schemeClr val="accent6">
                  <a:lumMod val="75000"/>
                </a:schemeClr>
              </a:solidFill>
              <a:effectLst>
                <a:outerShdw blurRad="50800" dist="38100" dir="2700000" algn="tl" rotWithShape="0">
                  <a:prstClr val="black">
                    <a:alpha val="40000"/>
                  </a:prstClr>
                </a:outerShdw>
              </a:effectLst>
            </a:endParaRPr>
          </a:p>
        </p:txBody>
      </p:sp>
      <p:sp>
        <p:nvSpPr>
          <p:cNvPr id="68" name="Ovale 67"/>
          <p:cNvSpPr/>
          <p:nvPr/>
        </p:nvSpPr>
        <p:spPr>
          <a:xfrm>
            <a:off x="1949962" y="4288240"/>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9" name="Ovale 68"/>
          <p:cNvSpPr/>
          <p:nvPr/>
        </p:nvSpPr>
        <p:spPr>
          <a:xfrm>
            <a:off x="7244411" y="4282418"/>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0" name="Rettangolo 69"/>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8983886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3000" fill="hold"/>
                                        <p:tgtEl>
                                          <p:spTgt spid="2"/>
                                        </p:tgtEl>
                                        <p:attrNameLst>
                                          <p:attrName>ppt_x</p:attrName>
                                        </p:attrNameLst>
                                      </p:cBhvr>
                                      <p:tavLst>
                                        <p:tav tm="0">
                                          <p:val>
                                            <p:strVal val="0-#ppt_w/2"/>
                                          </p:val>
                                        </p:tav>
                                        <p:tav tm="100000">
                                          <p:val>
                                            <p:strVal val="#ppt_x"/>
                                          </p:val>
                                        </p:tav>
                                      </p:tavLst>
                                    </p:anim>
                                    <p:anim calcmode="lin" valueType="num">
                                      <p:cBhvr additive="base">
                                        <p:cTn id="8" dur="3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10" presetClass="entr" presetSubtype="0" fill="hold"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par>
                          <p:cTn id="13" fill="hold">
                            <p:stCondLst>
                              <p:cond delay="3500"/>
                            </p:stCondLst>
                            <p:childTnLst>
                              <p:par>
                                <p:cTn id="14" presetID="10" presetClass="entr" presetSubtype="0" fill="hold" grpId="0" nodeType="after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childTnLst>
                          </p:cTn>
                        </p:par>
                        <p:par>
                          <p:cTn id="17" fill="hold">
                            <p:stCondLst>
                              <p:cond delay="4000"/>
                            </p:stCondLst>
                            <p:childTnLst>
                              <p:par>
                                <p:cTn id="18" presetID="10" presetClass="entr" presetSubtype="0" fill="hold" grpId="0"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par>
                                <p:cTn id="21" presetID="10" presetClass="entr" presetSubtype="0" fill="hold" nodeType="withEffect">
                                  <p:stCondLst>
                                    <p:cond delay="0"/>
                                  </p:stCondLst>
                                  <p:childTnLst>
                                    <p:set>
                                      <p:cBhvr>
                                        <p:cTn id="22" dur="1" fill="hold">
                                          <p:stCondLst>
                                            <p:cond delay="0"/>
                                          </p:stCondLst>
                                        </p:cTn>
                                        <p:tgtEl>
                                          <p:spTgt spid="240"/>
                                        </p:tgtEl>
                                        <p:attrNameLst>
                                          <p:attrName>style.visibility</p:attrName>
                                        </p:attrNameLst>
                                      </p:cBhvr>
                                      <p:to>
                                        <p:strVal val="visible"/>
                                      </p:to>
                                    </p:set>
                                    <p:animEffect transition="in" filter="fade">
                                      <p:cBhvr>
                                        <p:cTn id="23" dur="500"/>
                                        <p:tgtEl>
                                          <p:spTgt spid="240"/>
                                        </p:tgtEl>
                                      </p:cBhvr>
                                    </p:animEffect>
                                  </p:childTnLst>
                                </p:cTn>
                              </p:par>
                            </p:childTnLst>
                          </p:cTn>
                        </p:par>
                        <p:par>
                          <p:cTn id="24" fill="hold">
                            <p:stCondLst>
                              <p:cond delay="4500"/>
                            </p:stCondLst>
                            <p:childTnLst>
                              <p:par>
                                <p:cTn id="25" presetID="10" presetClass="entr" presetSubtype="0" fill="hold" grpId="0" nodeType="afterEffect">
                                  <p:stCondLst>
                                    <p:cond delay="0"/>
                                  </p:stCondLst>
                                  <p:childTnLst>
                                    <p:set>
                                      <p:cBhvr>
                                        <p:cTn id="26" dur="1" fill="hold">
                                          <p:stCondLst>
                                            <p:cond delay="0"/>
                                          </p:stCondLst>
                                        </p:cTn>
                                        <p:tgtEl>
                                          <p:spTgt spid="251"/>
                                        </p:tgtEl>
                                        <p:attrNameLst>
                                          <p:attrName>style.visibility</p:attrName>
                                        </p:attrNameLst>
                                      </p:cBhvr>
                                      <p:to>
                                        <p:strVal val="visible"/>
                                      </p:to>
                                    </p:set>
                                    <p:animEffect transition="in" filter="fade">
                                      <p:cBhvr>
                                        <p:cTn id="27" dur="500"/>
                                        <p:tgtEl>
                                          <p:spTgt spid="251"/>
                                        </p:tgtEl>
                                      </p:cBhvr>
                                    </p:animEffect>
                                  </p:childTnLst>
                                </p:cTn>
                              </p:par>
                            </p:childTnLst>
                          </p:cTn>
                        </p:par>
                        <p:par>
                          <p:cTn id="28" fill="hold">
                            <p:stCondLst>
                              <p:cond delay="5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5500"/>
                            </p:stCondLst>
                            <p:childTnLst>
                              <p:par>
                                <p:cTn id="33" presetID="10" presetClass="entr" presetSubtype="0" fill="hold" grpId="0"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fade">
                                      <p:cBhvr>
                                        <p:cTn id="35" dur="500"/>
                                        <p:tgtEl>
                                          <p:spTgt spid="58"/>
                                        </p:tgtEl>
                                      </p:cBhvr>
                                    </p:animEffect>
                                  </p:childTnLst>
                                </p:cTn>
                              </p:par>
                            </p:childTnLst>
                          </p:cTn>
                        </p:par>
                        <p:par>
                          <p:cTn id="36" fill="hold">
                            <p:stCondLst>
                              <p:cond delay="6000"/>
                            </p:stCondLst>
                            <p:childTnLst>
                              <p:par>
                                <p:cTn id="37" presetID="10" presetClass="entr" presetSubtype="0" fill="hold" nodeType="afterEffect">
                                  <p:stCondLst>
                                    <p:cond delay="0"/>
                                  </p:stCondLst>
                                  <p:childTnLst>
                                    <p:set>
                                      <p:cBhvr>
                                        <p:cTn id="38" dur="1" fill="hold">
                                          <p:stCondLst>
                                            <p:cond delay="0"/>
                                          </p:stCondLst>
                                        </p:cTn>
                                        <p:tgtEl>
                                          <p:spTgt spid="64"/>
                                        </p:tgtEl>
                                        <p:attrNameLst>
                                          <p:attrName>style.visibility</p:attrName>
                                        </p:attrNameLst>
                                      </p:cBhvr>
                                      <p:to>
                                        <p:strVal val="visible"/>
                                      </p:to>
                                    </p:set>
                                    <p:animEffect transition="in" filter="fade">
                                      <p:cBhvr>
                                        <p:cTn id="39" dur="500"/>
                                        <p:tgtEl>
                                          <p:spTgt spid="64"/>
                                        </p:tgtEl>
                                      </p:cBhvr>
                                    </p:animEffect>
                                  </p:childTnLst>
                                </p:cTn>
                              </p:par>
                            </p:childTnLst>
                          </p:cTn>
                        </p:par>
                        <p:par>
                          <p:cTn id="40" fill="hold">
                            <p:stCondLst>
                              <p:cond delay="6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childTnLst>
                          </p:cTn>
                        </p:par>
                        <p:par>
                          <p:cTn id="44" fill="hold">
                            <p:stCondLst>
                              <p:cond delay="7000"/>
                            </p:stCondLst>
                            <p:childTnLst>
                              <p:par>
                                <p:cTn id="45" presetID="10" presetClass="entr" presetSubtype="0" fill="hold" grpId="0" nodeType="afterEffect">
                                  <p:stCondLst>
                                    <p:cond delay="0"/>
                                  </p:stCondLst>
                                  <p:childTnLst>
                                    <p:set>
                                      <p:cBhvr>
                                        <p:cTn id="46" dur="1" fill="hold">
                                          <p:stCondLst>
                                            <p:cond delay="0"/>
                                          </p:stCondLst>
                                        </p:cTn>
                                        <p:tgtEl>
                                          <p:spTgt spid="69"/>
                                        </p:tgtEl>
                                        <p:attrNameLst>
                                          <p:attrName>style.visibility</p:attrName>
                                        </p:attrNameLst>
                                      </p:cBhvr>
                                      <p:to>
                                        <p:strVal val="visible"/>
                                      </p:to>
                                    </p:set>
                                    <p:animEffect transition="in" filter="fade">
                                      <p:cBhvr>
                                        <p:cTn id="47" dur="500"/>
                                        <p:tgtEl>
                                          <p:spTgt spid="69"/>
                                        </p:tgtEl>
                                      </p:cBhvr>
                                    </p:animEffect>
                                  </p:childTnLst>
                                </p:cTn>
                              </p:par>
                              <p:par>
                                <p:cTn id="48" presetID="10" presetClass="entr" presetSubtype="0" fill="hold" nodeType="withEffect">
                                  <p:stCondLst>
                                    <p:cond delay="0"/>
                                  </p:stCondLst>
                                  <p:childTnLst>
                                    <p:set>
                                      <p:cBhvr>
                                        <p:cTn id="49" dur="1" fill="hold">
                                          <p:stCondLst>
                                            <p:cond delay="0"/>
                                          </p:stCondLst>
                                        </p:cTn>
                                        <p:tgtEl>
                                          <p:spTgt spid="246"/>
                                        </p:tgtEl>
                                        <p:attrNameLst>
                                          <p:attrName>style.visibility</p:attrName>
                                        </p:attrNameLst>
                                      </p:cBhvr>
                                      <p:to>
                                        <p:strVal val="visible"/>
                                      </p:to>
                                    </p:set>
                                    <p:animEffect transition="in" filter="fade">
                                      <p:cBhvr>
                                        <p:cTn id="50" dur="500"/>
                                        <p:tgtEl>
                                          <p:spTgt spid="246"/>
                                        </p:tgtEl>
                                      </p:cBhvr>
                                    </p:animEffect>
                                  </p:childTnLst>
                                </p:cTn>
                              </p:par>
                            </p:childTnLst>
                          </p:cTn>
                        </p:par>
                        <p:par>
                          <p:cTn id="51" fill="hold">
                            <p:stCondLst>
                              <p:cond delay="7500"/>
                            </p:stCondLst>
                            <p:childTnLst>
                              <p:par>
                                <p:cTn id="52" presetID="10" presetClass="entr" presetSubtype="0" fill="hold" grpId="0" nodeType="afterEffect">
                                  <p:stCondLst>
                                    <p:cond delay="0"/>
                                  </p:stCondLst>
                                  <p:childTnLst>
                                    <p:set>
                                      <p:cBhvr>
                                        <p:cTn id="53" dur="1" fill="hold">
                                          <p:stCondLst>
                                            <p:cond delay="0"/>
                                          </p:stCondLst>
                                        </p:cTn>
                                        <p:tgtEl>
                                          <p:spTgt spid="76"/>
                                        </p:tgtEl>
                                        <p:attrNameLst>
                                          <p:attrName>style.visibility</p:attrName>
                                        </p:attrNameLst>
                                      </p:cBhvr>
                                      <p:to>
                                        <p:strVal val="visible"/>
                                      </p:to>
                                    </p:set>
                                    <p:animEffect transition="in" filter="fade">
                                      <p:cBhvr>
                                        <p:cTn id="54" dur="500"/>
                                        <p:tgtEl>
                                          <p:spTgt spid="76"/>
                                        </p:tgtEl>
                                      </p:cBhvr>
                                    </p:animEffect>
                                  </p:childTnLst>
                                </p:cTn>
                              </p:par>
                            </p:childTnLst>
                          </p:cTn>
                        </p:par>
                        <p:par>
                          <p:cTn id="55" fill="hold">
                            <p:stCondLst>
                              <p:cond delay="8000"/>
                            </p:stCondLst>
                            <p:childTnLst>
                              <p:par>
                                <p:cTn id="56" presetID="10" presetClass="entr" presetSubtype="0" fill="hold" nodeType="afterEffect">
                                  <p:stCondLst>
                                    <p:cond delay="0"/>
                                  </p:stCondLst>
                                  <p:childTnLst>
                                    <p:set>
                                      <p:cBhvr>
                                        <p:cTn id="57" dur="1" fill="hold">
                                          <p:stCondLst>
                                            <p:cond delay="0"/>
                                          </p:stCondLst>
                                        </p:cTn>
                                        <p:tgtEl>
                                          <p:spTgt spid="241"/>
                                        </p:tgtEl>
                                        <p:attrNameLst>
                                          <p:attrName>style.visibility</p:attrName>
                                        </p:attrNameLst>
                                      </p:cBhvr>
                                      <p:to>
                                        <p:strVal val="visible"/>
                                      </p:to>
                                    </p:set>
                                    <p:animEffect transition="in" filter="fade">
                                      <p:cBhvr>
                                        <p:cTn id="58" dur="500"/>
                                        <p:tgtEl>
                                          <p:spTgt spid="241"/>
                                        </p:tgtEl>
                                      </p:cBhvr>
                                    </p:animEffect>
                                  </p:childTnLst>
                                </p:cTn>
                              </p:par>
                            </p:childTnLst>
                          </p:cTn>
                        </p:par>
                        <p:par>
                          <p:cTn id="59" fill="hold">
                            <p:stCondLst>
                              <p:cond delay="8500"/>
                            </p:stCondLst>
                            <p:childTnLst>
                              <p:par>
                                <p:cTn id="60" presetID="10" presetClass="entr" presetSubtype="0" fill="hold" grpId="0" nodeType="afterEffect">
                                  <p:stCondLst>
                                    <p:cond delay="0"/>
                                  </p:stCondLst>
                                  <p:childTnLst>
                                    <p:set>
                                      <p:cBhvr>
                                        <p:cTn id="61" dur="1" fill="hold">
                                          <p:stCondLst>
                                            <p:cond delay="0"/>
                                          </p:stCondLst>
                                        </p:cTn>
                                        <p:tgtEl>
                                          <p:spTgt spid="77"/>
                                        </p:tgtEl>
                                        <p:attrNameLst>
                                          <p:attrName>style.visibility</p:attrName>
                                        </p:attrNameLst>
                                      </p:cBhvr>
                                      <p:to>
                                        <p:strVal val="visible"/>
                                      </p:to>
                                    </p:set>
                                    <p:animEffect transition="in" filter="fade">
                                      <p:cBhvr>
                                        <p:cTn id="62"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6" grpId="0"/>
      <p:bldP spid="58" grpId="0"/>
      <p:bldP spid="59" grpId="0"/>
      <p:bldP spid="251" grpId="0"/>
      <p:bldP spid="76" grpId="0"/>
      <p:bldP spid="77" grpId="0"/>
      <p:bldP spid="68" grpId="0" animBg="1"/>
      <p:bldP spid="6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70" name="Rettangolo 69"/>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
        <p:nvSpPr>
          <p:cNvPr id="71" name="Rettangolo 7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4108043526"/>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2" fill="hold" grpId="0" nodeType="withEffect">
                                  <p:stCondLst>
                                    <p:cond delay="0"/>
                                  </p:stCondLst>
                                  <p:childTnLst>
                                    <p:anim calcmode="lin" valueType="num">
                                      <p:cBhvr additive="base">
                                        <p:cTn id="6" dur="2000"/>
                                        <p:tgtEl>
                                          <p:spTgt spid="2"/>
                                        </p:tgtEl>
                                        <p:attrNameLst>
                                          <p:attrName>ppt_x</p:attrName>
                                        </p:attrNameLst>
                                      </p:cBhvr>
                                      <p:tavLst>
                                        <p:tav tm="0">
                                          <p:val>
                                            <p:strVal val="ppt_x"/>
                                          </p:val>
                                        </p:tav>
                                        <p:tav tm="100000">
                                          <p:val>
                                            <p:strVal val="1+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par>
                                <p:cTn id="9" presetID="2" presetClass="exit" presetSubtype="8" fill="hold" grpId="0" nodeType="withEffect">
                                  <p:stCondLst>
                                    <p:cond delay="500"/>
                                  </p:stCondLst>
                                  <p:childTnLst>
                                    <p:anim calcmode="lin" valueType="num">
                                      <p:cBhvr additive="base">
                                        <p:cTn id="10" dur="2000"/>
                                        <p:tgtEl>
                                          <p:spTgt spid="70"/>
                                        </p:tgtEl>
                                        <p:attrNameLst>
                                          <p:attrName>ppt_x</p:attrName>
                                        </p:attrNameLst>
                                      </p:cBhvr>
                                      <p:tavLst>
                                        <p:tav tm="0">
                                          <p:val>
                                            <p:strVal val="ppt_x"/>
                                          </p:val>
                                        </p:tav>
                                        <p:tav tm="100000">
                                          <p:val>
                                            <p:strVal val="0-ppt_w/2"/>
                                          </p:val>
                                        </p:tav>
                                      </p:tavLst>
                                    </p:anim>
                                    <p:anim calcmode="lin" valueType="num">
                                      <p:cBhvr additive="base">
                                        <p:cTn id="11" dur="2000"/>
                                        <p:tgtEl>
                                          <p:spTgt spid="70"/>
                                        </p:tgtEl>
                                        <p:attrNameLst>
                                          <p:attrName>ppt_y</p:attrName>
                                        </p:attrNameLst>
                                      </p:cBhvr>
                                      <p:tavLst>
                                        <p:tav tm="0">
                                          <p:val>
                                            <p:strVal val="ppt_y"/>
                                          </p:val>
                                        </p:tav>
                                        <p:tav tm="100000">
                                          <p:val>
                                            <p:strVal val="ppt_y"/>
                                          </p:val>
                                        </p:tav>
                                      </p:tavLst>
                                    </p:anim>
                                    <p:set>
                                      <p:cBhvr>
                                        <p:cTn id="12" dur="1" fill="hold">
                                          <p:stCondLst>
                                            <p:cond delay="1999"/>
                                          </p:stCondLst>
                                        </p:cTn>
                                        <p:tgtEl>
                                          <p:spTgt spid="70"/>
                                        </p:tgtEl>
                                        <p:attrNameLst>
                                          <p:attrName>style.visibility</p:attrName>
                                        </p:attrNameLst>
                                      </p:cBhvr>
                                      <p:to>
                                        <p:strVal val="hidden"/>
                                      </p:to>
                                    </p:set>
                                  </p:childTnLst>
                                </p:cTn>
                              </p:par>
                              <p:par>
                                <p:cTn id="13" presetID="2" presetClass="entr" presetSubtype="4" fill="hold" grpId="0" nodeType="withEffect">
                                  <p:stCondLst>
                                    <p:cond delay="1500"/>
                                  </p:stCondLst>
                                  <p:childTnLst>
                                    <p:set>
                                      <p:cBhvr>
                                        <p:cTn id="14" dur="1" fill="hold">
                                          <p:stCondLst>
                                            <p:cond delay="0"/>
                                          </p:stCondLst>
                                        </p:cTn>
                                        <p:tgtEl>
                                          <p:spTgt spid="71"/>
                                        </p:tgtEl>
                                        <p:attrNameLst>
                                          <p:attrName>style.visibility</p:attrName>
                                        </p:attrNameLst>
                                      </p:cBhvr>
                                      <p:to>
                                        <p:strVal val="visible"/>
                                      </p:to>
                                    </p:set>
                                    <p:anim calcmode="lin" valueType="num">
                                      <p:cBhvr additive="base">
                                        <p:cTn id="15" dur="2000" fill="hold"/>
                                        <p:tgtEl>
                                          <p:spTgt spid="71"/>
                                        </p:tgtEl>
                                        <p:attrNameLst>
                                          <p:attrName>ppt_x</p:attrName>
                                        </p:attrNameLst>
                                      </p:cBhvr>
                                      <p:tavLst>
                                        <p:tav tm="0">
                                          <p:val>
                                            <p:strVal val="#ppt_x"/>
                                          </p:val>
                                        </p:tav>
                                        <p:tav tm="100000">
                                          <p:val>
                                            <p:strVal val="#ppt_x"/>
                                          </p:val>
                                        </p:tav>
                                      </p:tavLst>
                                    </p:anim>
                                    <p:anim calcmode="lin" valueType="num">
                                      <p:cBhvr additive="base">
                                        <p:cTn id="16" dur="20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0" grpId="0" animBg="1"/>
      <p:bldP spid="7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56" name="Immagine 55"/>
          <p:cNvPicPr>
            <a:picLocks noChangeAspect="1"/>
          </p:cNvPicPr>
          <p:nvPr/>
        </p:nvPicPr>
        <p:blipFill rotWithShape="1">
          <a:blip r:embed="rId9" cstate="print">
            <a:extLst>
              <a:ext uri="{28A0092B-C50C-407E-A947-70E740481C1C}">
                <a14:useLocalDpi xmlns:a14="http://schemas.microsoft.com/office/drawing/2010/main" val="0"/>
              </a:ext>
            </a:extLst>
          </a:blip>
          <a:srcRect l="15529"/>
          <a:stretch/>
        </p:blipFill>
        <p:spPr>
          <a:xfrm>
            <a:off x="2" y="312456"/>
            <a:ext cx="3897007" cy="4597682"/>
          </a:xfrm>
          <a:prstGeom prst="rect">
            <a:avLst/>
          </a:prstGeom>
          <a:ln>
            <a:noFill/>
          </a:ln>
          <a:effectLst>
            <a:outerShdw blurRad="292100" dist="139700" dir="2700000" algn="tl" rotWithShape="0">
              <a:srgbClr val="333333">
                <a:alpha val="65000"/>
              </a:srgbClr>
            </a:outerShdw>
            <a:softEdge rad="12700"/>
          </a:effectLst>
        </p:spPr>
      </p:pic>
      <p:pic>
        <p:nvPicPr>
          <p:cNvPr id="8" name="Immagine 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70385" y="429634"/>
            <a:ext cx="2458530" cy="4218569"/>
          </a:xfrm>
          <a:prstGeom prst="rect">
            <a:avLst/>
          </a:prstGeom>
        </p:spPr>
      </p:pic>
      <p:pic>
        <p:nvPicPr>
          <p:cNvPr id="59" name="Immagine 5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173799" y="3205750"/>
            <a:ext cx="6678611" cy="2851358"/>
          </a:xfrm>
          <a:prstGeom prst="rect">
            <a:avLst/>
          </a:prstGeom>
          <a:ln>
            <a:noFill/>
          </a:ln>
          <a:effectLst>
            <a:outerShdw blurRad="292100" dist="139700" dir="2700000" algn="tl" rotWithShape="0">
              <a:srgbClr val="333333">
                <a:alpha val="65000"/>
              </a:srgbClr>
            </a:outerShdw>
          </a:effectLst>
        </p:spPr>
      </p:pic>
      <p:pic>
        <p:nvPicPr>
          <p:cNvPr id="2" name="Immagine 1"/>
          <p:cNvPicPr>
            <a:picLocks noChangeAspect="1"/>
          </p:cNvPicPr>
          <p:nvPr/>
        </p:nvPicPr>
        <p:blipFill>
          <a:blip r:embed="rId12" cstate="print">
            <a:extLst>
              <a:ext uri="{BEBA8EAE-BF5A-486C-A8C5-ECC9F3942E4B}">
                <a14:imgProps xmlns:a14="http://schemas.microsoft.com/office/drawing/2010/main">
                  <a14:imgLayer r:embed="rId13">
                    <a14:imgEffect>
                      <a14:colorTemperature colorTemp="59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2434899" y="3733468"/>
            <a:ext cx="1952886" cy="1763606"/>
          </a:xfrm>
          <a:prstGeom prst="rect">
            <a:avLst/>
          </a:prstGeom>
          <a:effectLst>
            <a:outerShdw blurRad="50800" dist="38100" dir="2700000" algn="tl" rotWithShape="0">
              <a:prstClr val="black">
                <a:alpha val="40000"/>
              </a:prstClr>
            </a:outerShdw>
          </a:effectLst>
        </p:spPr>
      </p:pic>
      <p:pic>
        <p:nvPicPr>
          <p:cNvPr id="16" name="Immagine 15"/>
          <p:cNvPicPr>
            <a:picLocks noChangeAspect="1"/>
          </p:cNvPicPr>
          <p:nvPr/>
        </p:nvPicPr>
        <p:blipFill>
          <a:blip r:embed="rId14" cstate="print">
            <a:extLst>
              <a:ext uri="{BEBA8EAE-BF5A-486C-A8C5-ECC9F3942E4B}">
                <a14:imgProps xmlns:a14="http://schemas.microsoft.com/office/drawing/2010/main">
                  <a14:imgLayer r:embed="rId15">
                    <a14:imgEffect>
                      <a14:colorTemperature colorTemp="5900"/>
                    </a14:imgEffect>
                  </a14:imgLayer>
                </a14:imgProps>
              </a:ext>
              <a:ext uri="{28A0092B-C50C-407E-A947-70E740481C1C}">
                <a14:useLocalDpi xmlns:a14="http://schemas.microsoft.com/office/drawing/2010/main" val="0"/>
              </a:ext>
            </a:extLst>
          </a:blip>
          <a:stretch>
            <a:fillRect/>
          </a:stretch>
        </p:blipFill>
        <p:spPr>
          <a:xfrm>
            <a:off x="4211960" y="1128605"/>
            <a:ext cx="4104769" cy="370692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8037522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56" presetClass="path" presetSubtype="0" accel="50000" decel="50000" fill="hold" nodeType="withEffect">
                                  <p:stCondLst>
                                    <p:cond delay="0"/>
                                  </p:stCondLst>
                                  <p:childTnLst>
                                    <p:animMotion origin="layout" path="M -2.77778E-7 3.33333E-6 L 0.31597 -0.23287 " pathEditMode="relative" rAng="0" ptsTypes="AA">
                                      <p:cBhvr>
                                        <p:cTn id="9" dur="2000" fill="hold"/>
                                        <p:tgtEl>
                                          <p:spTgt spid="2"/>
                                        </p:tgtEl>
                                        <p:attrNameLst>
                                          <p:attrName>ppt_x</p:attrName>
                                          <p:attrName>ppt_y</p:attrName>
                                        </p:attrNameLst>
                                      </p:cBhvr>
                                      <p:rCtr x="15799" y="-11644"/>
                                    </p:animMotion>
                                  </p:childTnLst>
                                </p:cTn>
                              </p:par>
                              <p:par>
                                <p:cTn id="10" presetID="6" presetClass="emph" presetSubtype="0" fill="hold" nodeType="withEffect">
                                  <p:stCondLst>
                                    <p:cond delay="0"/>
                                  </p:stCondLst>
                                  <p:childTnLst>
                                    <p:animScale>
                                      <p:cBhvr>
                                        <p:cTn id="11" dur="2000" fill="hold"/>
                                        <p:tgtEl>
                                          <p:spTgt spid="2"/>
                                        </p:tgtEl>
                                      </p:cBhvr>
                                      <p:by x="210000" y="210000"/>
                                    </p:animScale>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2500"/>
                            </p:stCondLst>
                            <p:childTnLst>
                              <p:par>
                                <p:cTn id="17" presetID="10" presetClass="exit" presetSubtype="0" fill="hold" nodeType="afterEffect">
                                  <p:stCondLst>
                                    <p:cond delay="0"/>
                                  </p:stCondLst>
                                  <p:childTnLst>
                                    <p:animEffect transition="out" filter="fade">
                                      <p:cBhvr>
                                        <p:cTn id="18" dur="500"/>
                                        <p:tgtEl>
                                          <p:spTgt spid="2"/>
                                        </p:tgtEl>
                                      </p:cBhvr>
                                    </p:animEffect>
                                    <p:set>
                                      <p:cBhvr>
                                        <p:cTn id="19"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8" name="Immagine 67"/>
          <p:cNvPicPr>
            <a:picLocks noChangeAspect="1"/>
          </p:cNvPicPr>
          <p:nvPr/>
        </p:nvPicPr>
        <p:blipFill rotWithShape="1">
          <a:blip r:embed="rId9">
            <a:extLst>
              <a:ext uri="{28A0092B-C50C-407E-A947-70E740481C1C}">
                <a14:useLocalDpi xmlns:a14="http://schemas.microsoft.com/office/drawing/2010/main" val="0"/>
              </a:ext>
            </a:extLst>
          </a:blip>
          <a:srcRect t="22700" r="6373" b="49345"/>
          <a:stretch/>
        </p:blipFill>
        <p:spPr>
          <a:xfrm>
            <a:off x="1619251" y="3629749"/>
            <a:ext cx="6968158" cy="2803525"/>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4" name="CasellaDiTesto 3"/>
          <p:cNvSpPr txBox="1"/>
          <p:nvPr/>
        </p:nvSpPr>
        <p:spPr>
          <a:xfrm>
            <a:off x="1602180" y="507219"/>
            <a:ext cx="7356796" cy="1323439"/>
          </a:xfrm>
          <a:prstGeom prst="rect">
            <a:avLst/>
          </a:prstGeom>
          <a:noFill/>
        </p:spPr>
        <p:txBody>
          <a:bodyPr wrap="square" rtlCol="0">
            <a:spAutoFit/>
          </a:bodyPr>
          <a:lstStyle/>
          <a:p>
            <a:r>
              <a:rPr lang="en-GB" sz="1600" baseline="30000" dirty="0">
                <a:solidFill>
                  <a:schemeClr val="accent4">
                    <a:lumMod val="50000"/>
                  </a:schemeClr>
                </a:solidFill>
                <a:latin typeface="Book Antiqua" panose="02040602050305030304" pitchFamily="18" charset="0"/>
              </a:rPr>
              <a:t>19</a:t>
            </a:r>
            <a:r>
              <a:rPr lang="en-GB" sz="1600" dirty="0">
                <a:solidFill>
                  <a:schemeClr val="accent4">
                    <a:lumMod val="50000"/>
                  </a:schemeClr>
                </a:solidFill>
                <a:latin typeface="Book Antiqua" panose="02040602050305030304" pitchFamily="18" charset="0"/>
              </a:rPr>
              <a:t> </a:t>
            </a:r>
            <a:r>
              <a:rPr lang="en-GB" sz="1600" dirty="0" err="1">
                <a:solidFill>
                  <a:schemeClr val="accent4">
                    <a:lumMod val="50000"/>
                  </a:schemeClr>
                </a:solidFill>
                <a:latin typeface="Book Antiqua" panose="02040602050305030304" pitchFamily="18" charset="0"/>
              </a:rPr>
              <a:t>Lamech</a:t>
            </a:r>
            <a:r>
              <a:rPr lang="en-GB" sz="1600" dirty="0">
                <a:solidFill>
                  <a:schemeClr val="accent4">
                    <a:lumMod val="50000"/>
                  </a:schemeClr>
                </a:solidFill>
                <a:latin typeface="Book Antiqua" panose="02040602050305030304" pitchFamily="18" charset="0"/>
              </a:rPr>
              <a:t> married two women, one named Adah and the other Zillah. </a:t>
            </a:r>
            <a:r>
              <a:rPr lang="en-GB" sz="1600" baseline="30000" dirty="0">
                <a:solidFill>
                  <a:schemeClr val="accent4">
                    <a:lumMod val="50000"/>
                  </a:schemeClr>
                </a:solidFill>
                <a:latin typeface="Book Antiqua" panose="02040602050305030304" pitchFamily="18" charset="0"/>
              </a:rPr>
              <a:t>20 </a:t>
            </a:r>
            <a:r>
              <a:rPr lang="en-GB" sz="1600" dirty="0">
                <a:solidFill>
                  <a:schemeClr val="accent4">
                    <a:lumMod val="50000"/>
                  </a:schemeClr>
                </a:solidFill>
                <a:latin typeface="Book Antiqua" panose="02040602050305030304" pitchFamily="18" charset="0"/>
              </a:rPr>
              <a:t>Adah gave birth to </a:t>
            </a:r>
            <a:r>
              <a:rPr lang="en-GB" sz="1600" dirty="0" err="1">
                <a:solidFill>
                  <a:schemeClr val="accent4">
                    <a:lumMod val="50000"/>
                  </a:schemeClr>
                </a:solidFill>
                <a:latin typeface="Book Antiqua" panose="02040602050305030304" pitchFamily="18" charset="0"/>
              </a:rPr>
              <a:t>Jabal</a:t>
            </a:r>
            <a:r>
              <a:rPr lang="en-GB" sz="1600" dirty="0">
                <a:solidFill>
                  <a:schemeClr val="accent4">
                    <a:lumMod val="50000"/>
                  </a:schemeClr>
                </a:solidFill>
                <a:latin typeface="Book Antiqua" panose="02040602050305030304" pitchFamily="18" charset="0"/>
              </a:rPr>
              <a:t>; he was the father of those who live in tents and raise livestock. </a:t>
            </a:r>
            <a:r>
              <a:rPr lang="en-GB" sz="1600" baseline="30000" dirty="0">
                <a:solidFill>
                  <a:schemeClr val="accent4">
                    <a:lumMod val="50000"/>
                  </a:schemeClr>
                </a:solidFill>
                <a:latin typeface="Book Antiqua" panose="02040602050305030304" pitchFamily="18" charset="0"/>
              </a:rPr>
              <a:t>21 </a:t>
            </a:r>
            <a:r>
              <a:rPr lang="en-GB" sz="1600" dirty="0">
                <a:solidFill>
                  <a:schemeClr val="accent4">
                    <a:lumMod val="50000"/>
                  </a:schemeClr>
                </a:solidFill>
                <a:latin typeface="Book Antiqua" panose="02040602050305030304" pitchFamily="18" charset="0"/>
              </a:rPr>
              <a:t>His brother’s name was Jubal; he was the father of all who play stringed instruments and pipes. </a:t>
            </a:r>
            <a:r>
              <a:rPr lang="en-GB" sz="1600" baseline="30000" dirty="0">
                <a:solidFill>
                  <a:schemeClr val="accent4">
                    <a:lumMod val="50000"/>
                  </a:schemeClr>
                </a:solidFill>
                <a:latin typeface="Book Antiqua" panose="02040602050305030304" pitchFamily="18" charset="0"/>
              </a:rPr>
              <a:t>22 </a:t>
            </a:r>
            <a:r>
              <a:rPr lang="en-GB" sz="1600" dirty="0">
                <a:solidFill>
                  <a:schemeClr val="accent4">
                    <a:lumMod val="50000"/>
                  </a:schemeClr>
                </a:solidFill>
                <a:latin typeface="Book Antiqua" panose="02040602050305030304" pitchFamily="18" charset="0"/>
              </a:rPr>
              <a:t>Zillah also had a son, Tubalcain, who forged all kinds of tools out of bronze and iron. </a:t>
            </a:r>
            <a:r>
              <a:rPr lang="en-GB" sz="1600" dirty="0" err="1">
                <a:solidFill>
                  <a:schemeClr val="accent4">
                    <a:lumMod val="50000"/>
                  </a:schemeClr>
                </a:solidFill>
                <a:latin typeface="Book Antiqua" panose="02040602050305030304" pitchFamily="18" charset="0"/>
              </a:rPr>
              <a:t>Tubalcain’s</a:t>
            </a:r>
            <a:r>
              <a:rPr lang="en-GB" sz="1600" dirty="0">
                <a:solidFill>
                  <a:schemeClr val="accent4">
                    <a:lumMod val="50000"/>
                  </a:schemeClr>
                </a:solidFill>
                <a:latin typeface="Book Antiqua" panose="02040602050305030304" pitchFamily="18" charset="0"/>
              </a:rPr>
              <a:t> sister was </a:t>
            </a:r>
            <a:r>
              <a:rPr lang="en-GB" sz="1600" dirty="0" err="1">
                <a:solidFill>
                  <a:schemeClr val="accent4">
                    <a:lumMod val="50000"/>
                  </a:schemeClr>
                </a:solidFill>
                <a:latin typeface="Book Antiqua" panose="02040602050305030304" pitchFamily="18" charset="0"/>
              </a:rPr>
              <a:t>Naamah</a:t>
            </a:r>
            <a:r>
              <a:rPr lang="en-GB" sz="1600" dirty="0">
                <a:solidFill>
                  <a:schemeClr val="accent4">
                    <a:lumMod val="50000"/>
                  </a:schemeClr>
                </a:solidFill>
                <a:latin typeface="Book Antiqua" panose="02040602050305030304" pitchFamily="18" charset="0"/>
              </a:rPr>
              <a:t>.</a:t>
            </a:r>
            <a:endParaRPr lang="it-IT" sz="1600" dirty="0">
              <a:solidFill>
                <a:schemeClr val="accent4">
                  <a:lumMod val="50000"/>
                </a:schemeClr>
              </a:solidFill>
              <a:latin typeface="Book Antiqua" panose="02040602050305030304" pitchFamily="18" charset="0"/>
            </a:endParaRPr>
          </a:p>
        </p:txBody>
      </p:sp>
      <p:sp>
        <p:nvSpPr>
          <p:cNvPr id="70" name="CasellaDiTesto 69"/>
          <p:cNvSpPr txBox="1"/>
          <p:nvPr/>
        </p:nvSpPr>
        <p:spPr>
          <a:xfrm>
            <a:off x="1620174" y="3289330"/>
            <a:ext cx="68159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Jubal</a:t>
            </a:r>
            <a:endParaRPr lang="it-IT" dirty="0">
              <a:solidFill>
                <a:schemeClr val="accent6">
                  <a:lumMod val="75000"/>
                </a:schemeClr>
              </a:solidFill>
            </a:endParaRPr>
          </a:p>
        </p:txBody>
      </p:sp>
      <p:sp>
        <p:nvSpPr>
          <p:cNvPr id="71" name="CasellaDiTesto 70"/>
          <p:cNvSpPr txBox="1"/>
          <p:nvPr/>
        </p:nvSpPr>
        <p:spPr>
          <a:xfrm>
            <a:off x="3425826" y="3307110"/>
            <a:ext cx="675185"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Jabal</a:t>
            </a:r>
            <a:endParaRPr lang="it-IT" dirty="0">
              <a:solidFill>
                <a:schemeClr val="accent6">
                  <a:lumMod val="75000"/>
                </a:schemeClr>
              </a:solidFill>
            </a:endParaRPr>
          </a:p>
        </p:txBody>
      </p:sp>
      <p:sp>
        <p:nvSpPr>
          <p:cNvPr id="72" name="CasellaDiTesto 71"/>
          <p:cNvSpPr txBox="1"/>
          <p:nvPr/>
        </p:nvSpPr>
        <p:spPr>
          <a:xfrm>
            <a:off x="4266347" y="3317385"/>
            <a:ext cx="691215"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Adah</a:t>
            </a:r>
            <a:endParaRPr lang="it-IT" dirty="0">
              <a:solidFill>
                <a:schemeClr val="accent6">
                  <a:lumMod val="75000"/>
                </a:schemeClr>
              </a:solidFill>
            </a:endParaRPr>
          </a:p>
        </p:txBody>
      </p:sp>
      <p:sp>
        <p:nvSpPr>
          <p:cNvPr id="73" name="CasellaDiTesto 72"/>
          <p:cNvSpPr txBox="1"/>
          <p:nvPr/>
        </p:nvSpPr>
        <p:spPr>
          <a:xfrm>
            <a:off x="4853001" y="3305201"/>
            <a:ext cx="94929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Lamech</a:t>
            </a:r>
            <a:endParaRPr lang="it-IT" dirty="0">
              <a:solidFill>
                <a:schemeClr val="accent6">
                  <a:lumMod val="75000"/>
                </a:schemeClr>
              </a:solidFill>
            </a:endParaRPr>
          </a:p>
        </p:txBody>
      </p:sp>
      <p:sp>
        <p:nvSpPr>
          <p:cNvPr id="74" name="CasellaDiTesto 73"/>
          <p:cNvSpPr txBox="1"/>
          <p:nvPr/>
        </p:nvSpPr>
        <p:spPr>
          <a:xfrm>
            <a:off x="5720909" y="3305396"/>
            <a:ext cx="715260"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Zillah</a:t>
            </a:r>
            <a:endParaRPr lang="it-IT" dirty="0">
              <a:solidFill>
                <a:schemeClr val="accent6">
                  <a:lumMod val="75000"/>
                </a:schemeClr>
              </a:solidFill>
            </a:endParaRPr>
          </a:p>
        </p:txBody>
      </p:sp>
      <p:sp>
        <p:nvSpPr>
          <p:cNvPr id="75" name="CasellaDiTesto 74"/>
          <p:cNvSpPr txBox="1"/>
          <p:nvPr/>
        </p:nvSpPr>
        <p:spPr>
          <a:xfrm>
            <a:off x="6413667" y="3298802"/>
            <a:ext cx="109812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Tubalcain</a:t>
            </a:r>
            <a:endParaRPr lang="it-IT" dirty="0">
              <a:solidFill>
                <a:schemeClr val="accent6">
                  <a:lumMod val="75000"/>
                </a:schemeClr>
              </a:solidFill>
            </a:endParaRPr>
          </a:p>
        </p:txBody>
      </p:sp>
      <p:sp>
        <p:nvSpPr>
          <p:cNvPr id="78" name="CasellaDiTesto 77"/>
          <p:cNvSpPr txBox="1"/>
          <p:nvPr/>
        </p:nvSpPr>
        <p:spPr>
          <a:xfrm>
            <a:off x="7630337" y="3299054"/>
            <a:ext cx="1000595"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Naamah</a:t>
            </a:r>
            <a:endParaRPr lang="it-IT" dirty="0">
              <a:solidFill>
                <a:schemeClr val="accent6">
                  <a:lumMod val="75000"/>
                </a:schemeClr>
              </a:solidFill>
            </a:endParaRPr>
          </a:p>
        </p:txBody>
      </p:sp>
      <p:sp>
        <p:nvSpPr>
          <p:cNvPr id="79" name="CasellaDiTesto 78"/>
          <p:cNvSpPr txBox="1"/>
          <p:nvPr/>
        </p:nvSpPr>
        <p:spPr>
          <a:xfrm>
            <a:off x="6555715" y="1911702"/>
            <a:ext cx="2149243" cy="461665"/>
          </a:xfrm>
          <a:prstGeom prst="rect">
            <a:avLst/>
          </a:prstGeom>
          <a:noFill/>
        </p:spPr>
        <p:txBody>
          <a:bodyPr wrap="none" rtlCol="0">
            <a:spAutoFit/>
          </a:bodyPr>
          <a:lstStyle/>
          <a:p>
            <a:r>
              <a:rPr lang="it-IT" sz="2400" i="1"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Genesis</a:t>
            </a:r>
            <a:r>
              <a:rPr lang="it-IT" sz="2400"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4.19-22</a:t>
            </a:r>
            <a:endParaRPr lang="it-IT" sz="2400" b="1" dirty="0">
              <a:solidFill>
                <a:schemeClr val="accent6">
                  <a:lumMod val="75000"/>
                </a:schemeClr>
              </a:solidFill>
            </a:endParaRPr>
          </a:p>
        </p:txBody>
      </p:sp>
      <p:sp>
        <p:nvSpPr>
          <p:cNvPr id="66" name="Rettangolo 65"/>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363957468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up)">
                                      <p:cBhvr>
                                        <p:cTn id="11" dur="20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1500"/>
                                        <p:tgtEl>
                                          <p:spTgt spid="73"/>
                                        </p:tgtEl>
                                      </p:cBhvr>
                                    </p:animEffect>
                                    <p:anim calcmode="lin" valueType="num">
                                      <p:cBhvr>
                                        <p:cTn id="17" dur="1500" fill="hold"/>
                                        <p:tgtEl>
                                          <p:spTgt spid="73"/>
                                        </p:tgtEl>
                                        <p:attrNameLst>
                                          <p:attrName>ppt_x</p:attrName>
                                        </p:attrNameLst>
                                      </p:cBhvr>
                                      <p:tavLst>
                                        <p:tav tm="0">
                                          <p:val>
                                            <p:strVal val="#ppt_x"/>
                                          </p:val>
                                        </p:tav>
                                        <p:tav tm="100000">
                                          <p:val>
                                            <p:strVal val="#ppt_x"/>
                                          </p:val>
                                        </p:tav>
                                      </p:tavLst>
                                    </p:anim>
                                    <p:anim calcmode="lin" valueType="num">
                                      <p:cBhvr>
                                        <p:cTn id="18" dur="1350" decel="100000" fill="hold"/>
                                        <p:tgtEl>
                                          <p:spTgt spid="73"/>
                                        </p:tgtEl>
                                        <p:attrNameLst>
                                          <p:attrName>ppt_y</p:attrName>
                                        </p:attrNameLst>
                                      </p:cBhvr>
                                      <p:tavLst>
                                        <p:tav tm="0">
                                          <p:val>
                                            <p:strVal val="#ppt_y+1"/>
                                          </p:val>
                                        </p:tav>
                                        <p:tav tm="100000">
                                          <p:val>
                                            <p:strVal val="#ppt_y-.03"/>
                                          </p:val>
                                        </p:tav>
                                      </p:tavLst>
                                    </p:anim>
                                    <p:anim calcmode="lin" valueType="num">
                                      <p:cBhvr>
                                        <p:cTn id="19" dur="150" accel="100000" fill="hold">
                                          <p:stCondLst>
                                            <p:cond delay="1350"/>
                                          </p:stCondLst>
                                        </p:cTn>
                                        <p:tgtEl>
                                          <p:spTgt spid="73"/>
                                        </p:tgtEl>
                                        <p:attrNameLst>
                                          <p:attrName>ppt_y</p:attrName>
                                        </p:attrNameLst>
                                      </p:cBhvr>
                                      <p:tavLst>
                                        <p:tav tm="0">
                                          <p:val>
                                            <p:strVal val="#ppt_y-.03"/>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1000"/>
                                        <p:tgtEl>
                                          <p:spTgt spid="7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1000"/>
                                        <p:tgtEl>
                                          <p:spTgt spid="7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1000"/>
                                        <p:tgtEl>
                                          <p:spTgt spid="7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10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5"/>
                                        </p:tgtEl>
                                        <p:attrNameLst>
                                          <p:attrName>style.visibility</p:attrName>
                                        </p:attrNameLst>
                                      </p:cBhvr>
                                      <p:to>
                                        <p:strVal val="visible"/>
                                      </p:to>
                                    </p:set>
                                    <p:animEffect transition="in" filter="fade">
                                      <p:cBhvr>
                                        <p:cTn id="42" dur="1000"/>
                                        <p:tgtEl>
                                          <p:spTgt spid="7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78"/>
                                        </p:tgtEl>
                                        <p:attrNameLst>
                                          <p:attrName>style.visibility</p:attrName>
                                        </p:attrNameLst>
                                      </p:cBhvr>
                                      <p:to>
                                        <p:strVal val="visible"/>
                                      </p:to>
                                    </p:set>
                                    <p:animEffect transition="in" filter="fade">
                                      <p:cBhvr>
                                        <p:cTn id="47" dur="1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0" grpId="0"/>
      <p:bldP spid="71" grpId="0"/>
      <p:bldP spid="72" grpId="0"/>
      <p:bldP spid="73" grpId="0"/>
      <p:bldP spid="74" grpId="0"/>
      <p:bldP spid="75" grpId="0"/>
      <p:bldP spid="78"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5" name="CasellaDiTesto 54"/>
          <p:cNvSpPr txBox="1"/>
          <p:nvPr/>
        </p:nvSpPr>
        <p:spPr>
          <a:xfrm>
            <a:off x="6707557" y="2761167"/>
            <a:ext cx="630301"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Seth</a:t>
            </a:r>
          </a:p>
        </p:txBody>
      </p:sp>
      <p:sp>
        <p:nvSpPr>
          <p:cNvPr id="56" name="CasellaDiTesto 55"/>
          <p:cNvSpPr txBox="1"/>
          <p:nvPr/>
        </p:nvSpPr>
        <p:spPr>
          <a:xfrm>
            <a:off x="3358524" y="2764970"/>
            <a:ext cx="609462" cy="369332"/>
          </a:xfrm>
          <a:prstGeom prst="rect">
            <a:avLst/>
          </a:prstGeom>
          <a:noFill/>
        </p:spPr>
        <p:txBody>
          <a:bodyPr wrap="none" rtlCol="0">
            <a:spAutoFit/>
          </a:bodyPr>
          <a:lstStyle/>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Cain</a:t>
            </a:r>
            <a:endPar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58" name="CasellaDiTesto 57"/>
          <p:cNvSpPr txBox="1"/>
          <p:nvPr/>
        </p:nvSpPr>
        <p:spPr>
          <a:xfrm>
            <a:off x="4962691" y="2758054"/>
            <a:ext cx="641522"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Abel</a:t>
            </a:r>
            <a:endParaRPr lang="it-IT" dirty="0">
              <a:solidFill>
                <a:schemeClr val="accent6">
                  <a:lumMod val="75000"/>
                </a:schemeClr>
              </a:solidFill>
            </a:endParaRPr>
          </a:p>
        </p:txBody>
      </p:sp>
      <p:sp>
        <p:nvSpPr>
          <p:cNvPr id="59" name="CasellaDiTesto 58"/>
          <p:cNvSpPr txBox="1"/>
          <p:nvPr/>
        </p:nvSpPr>
        <p:spPr>
          <a:xfrm>
            <a:off x="4290517" y="2183323"/>
            <a:ext cx="1914307"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Adam                </a:t>
            </a: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Eve</a:t>
            </a:r>
            <a:endParaRPr lang="it-IT" dirty="0">
              <a:solidFill>
                <a:schemeClr val="accent6">
                  <a:lumMod val="75000"/>
                </a:schemeClr>
              </a:solidFill>
            </a:endParaRPr>
          </a:p>
        </p:txBody>
      </p:sp>
      <p:sp>
        <p:nvSpPr>
          <p:cNvPr id="60" name="CasellaDiTesto 59"/>
          <p:cNvSpPr txBox="1"/>
          <p:nvPr/>
        </p:nvSpPr>
        <p:spPr>
          <a:xfrm>
            <a:off x="1912207" y="4937393"/>
            <a:ext cx="713658" cy="369332"/>
          </a:xfrm>
          <a:prstGeom prst="rect">
            <a:avLst/>
          </a:prstGeom>
          <a:noFill/>
        </p:spPr>
        <p:txBody>
          <a:bodyPr wrap="none" rtlCol="0">
            <a:spAutoFit/>
          </a:bodyPr>
          <a:lstStyle/>
          <a:p>
            <a:pPr algn="ctr"/>
            <a:r>
              <a:rPr lang="it-IT" dirty="0" err="1">
                <a:solidFill>
                  <a:schemeClr val="accent6">
                    <a:lumMod val="40000"/>
                    <a:lumOff val="60000"/>
                  </a:schemeClr>
                </a:solidFill>
                <a:effectLst>
                  <a:outerShdw blurRad="50800" dist="38100" dir="2700000" algn="tl" rotWithShape="0">
                    <a:prstClr val="black">
                      <a:alpha val="40000"/>
                    </a:prstClr>
                  </a:outerShdw>
                </a:effectLst>
                <a:latin typeface="Corbel" panose="020B0503020204020204" pitchFamily="34" charset="0"/>
              </a:rPr>
              <a:t>Adah</a:t>
            </a:r>
            <a:endParaRPr lang="it-IT" dirty="0">
              <a:solidFill>
                <a:schemeClr val="accent6">
                  <a:lumMod val="40000"/>
                  <a:lumOff val="60000"/>
                </a:schemeClr>
              </a:solidFill>
            </a:endParaRPr>
          </a:p>
        </p:txBody>
      </p:sp>
      <p:sp>
        <p:nvSpPr>
          <p:cNvPr id="61" name="CasellaDiTesto 60"/>
          <p:cNvSpPr txBox="1"/>
          <p:nvPr/>
        </p:nvSpPr>
        <p:spPr>
          <a:xfrm>
            <a:off x="4727653" y="4969007"/>
            <a:ext cx="715259" cy="369332"/>
          </a:xfrm>
          <a:prstGeom prst="rect">
            <a:avLst/>
          </a:prstGeom>
          <a:noFill/>
        </p:spPr>
        <p:txBody>
          <a:bodyPr wrap="none" rtlCol="0">
            <a:spAutoFit/>
          </a:bodyPr>
          <a:lstStyle/>
          <a:p>
            <a:pPr algn="ctr"/>
            <a:r>
              <a:rPr lang="it-IT" dirty="0" err="1">
                <a:solidFill>
                  <a:schemeClr val="accent6">
                    <a:lumMod val="40000"/>
                    <a:lumOff val="60000"/>
                  </a:schemeClr>
                </a:solidFill>
                <a:effectLst>
                  <a:outerShdw blurRad="50800" dist="38100" dir="2700000" algn="tl" rotWithShape="0">
                    <a:prstClr val="black">
                      <a:alpha val="40000"/>
                    </a:prstClr>
                  </a:outerShdw>
                </a:effectLst>
                <a:latin typeface="Corbel" panose="020B0503020204020204" pitchFamily="34" charset="0"/>
              </a:rPr>
              <a:t>Zillah</a:t>
            </a:r>
            <a:endParaRPr lang="it-IT" dirty="0">
              <a:solidFill>
                <a:schemeClr val="accent6">
                  <a:lumMod val="40000"/>
                  <a:lumOff val="60000"/>
                </a:schemeClr>
              </a:solidFill>
            </a:endParaRPr>
          </a:p>
        </p:txBody>
      </p:sp>
      <p:sp>
        <p:nvSpPr>
          <p:cNvPr id="62" name="CasellaDiTesto 61"/>
          <p:cNvSpPr txBox="1"/>
          <p:nvPr/>
        </p:nvSpPr>
        <p:spPr>
          <a:xfrm>
            <a:off x="1912206" y="5436659"/>
            <a:ext cx="4037297" cy="369332"/>
          </a:xfrm>
          <a:prstGeom prst="rect">
            <a:avLst/>
          </a:prstGeom>
          <a:noFill/>
        </p:spPr>
        <p:txBody>
          <a:bodyPr wrap="square" rtlCol="0">
            <a:spAutoFit/>
          </a:bodyPr>
          <a:lstStyle/>
          <a:p>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Jabal          </a:t>
            </a:r>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Jubal</a:t>
            </a:r>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Tubalcain   </a:t>
            </a:r>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Naamah</a:t>
            </a:r>
            <a:endParaRPr lang="it-IT" dirty="0">
              <a:solidFill>
                <a:schemeClr val="accent6">
                  <a:lumMod val="20000"/>
                  <a:lumOff val="80000"/>
                </a:schemeClr>
              </a:solidFill>
            </a:endParaRPr>
          </a:p>
        </p:txBody>
      </p:sp>
      <p:sp>
        <p:nvSpPr>
          <p:cNvPr id="246" name="Parentesi quadra chiusa 245"/>
          <p:cNvSpPr/>
          <p:nvPr/>
        </p:nvSpPr>
        <p:spPr>
          <a:xfrm rot="16200000">
            <a:off x="5301181" y="1040112"/>
            <a:ext cx="107950" cy="334893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cxnSp>
        <p:nvCxnSpPr>
          <p:cNvPr id="252" name="Connettore diritto 251"/>
          <p:cNvCxnSpPr/>
          <p:nvPr/>
        </p:nvCxnSpPr>
        <p:spPr>
          <a:xfrm flipH="1">
            <a:off x="5359162" y="2372575"/>
            <a:ext cx="1817" cy="460509"/>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Connettore diritto 76"/>
          <p:cNvCxnSpPr/>
          <p:nvPr/>
        </p:nvCxnSpPr>
        <p:spPr>
          <a:xfrm flipH="1">
            <a:off x="5069358" y="2372575"/>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Connettore diritto 81"/>
          <p:cNvCxnSpPr/>
          <p:nvPr/>
        </p:nvCxnSpPr>
        <p:spPr>
          <a:xfrm flipH="1">
            <a:off x="3680688" y="3137637"/>
            <a:ext cx="1817" cy="460509"/>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Connettore diritto 82"/>
          <p:cNvCxnSpPr/>
          <p:nvPr/>
        </p:nvCxnSpPr>
        <p:spPr>
          <a:xfrm flipH="1">
            <a:off x="3674076" y="4779501"/>
            <a:ext cx="1818" cy="25737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Connettore diritto 84"/>
          <p:cNvCxnSpPr/>
          <p:nvPr/>
        </p:nvCxnSpPr>
        <p:spPr>
          <a:xfrm flipH="1">
            <a:off x="4132417" y="5168251"/>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Connettore diritto 85"/>
          <p:cNvCxnSpPr/>
          <p:nvPr/>
        </p:nvCxnSpPr>
        <p:spPr>
          <a:xfrm flipH="1">
            <a:off x="2620467" y="5154397"/>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Connettore diritto 86"/>
          <p:cNvCxnSpPr/>
          <p:nvPr/>
        </p:nvCxnSpPr>
        <p:spPr>
          <a:xfrm flipH="1">
            <a:off x="4426655" y="5157297"/>
            <a:ext cx="1818" cy="21600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Connettore diritto 196"/>
          <p:cNvCxnSpPr/>
          <p:nvPr/>
        </p:nvCxnSpPr>
        <p:spPr>
          <a:xfrm flipH="1">
            <a:off x="2935488" y="5159110"/>
            <a:ext cx="1818" cy="21600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198" name="Parentesi quadra chiusa 197"/>
          <p:cNvSpPr/>
          <p:nvPr/>
        </p:nvSpPr>
        <p:spPr>
          <a:xfrm rot="16200000">
            <a:off x="4580333" y="4885312"/>
            <a:ext cx="83943" cy="107889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199" name="Parentesi quadra chiusa 198"/>
          <p:cNvSpPr/>
          <p:nvPr/>
        </p:nvSpPr>
        <p:spPr>
          <a:xfrm rot="16200000">
            <a:off x="2729421" y="4887936"/>
            <a:ext cx="83943" cy="107889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36" name="Freccia in giù 35"/>
          <p:cNvSpPr/>
          <p:nvPr/>
        </p:nvSpPr>
        <p:spPr>
          <a:xfrm>
            <a:off x="2659064" y="648107"/>
            <a:ext cx="2065466" cy="1941059"/>
          </a:xfrm>
          <a:prstGeom prst="downArrow">
            <a:avLst/>
          </a:prstGeom>
          <a:solidFill>
            <a:schemeClr val="accent2">
              <a:lumMod val="75000"/>
              <a:alpha val="35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7" name="CasellaDiTesto 36"/>
          <p:cNvSpPr txBox="1"/>
          <p:nvPr/>
        </p:nvSpPr>
        <p:spPr>
          <a:xfrm>
            <a:off x="2767075" y="857633"/>
            <a:ext cx="1861087" cy="646331"/>
          </a:xfrm>
          <a:prstGeom prst="rect">
            <a:avLst/>
          </a:prstGeom>
          <a:noFill/>
        </p:spPr>
        <p:txBody>
          <a:bodyPr wrap="none" rtlCol="0">
            <a:spAutoFit/>
          </a:bodyPr>
          <a:lstStyle/>
          <a:p>
            <a:pPr algn="ctr"/>
            <a:r>
              <a:rPr lang="it-IT" b="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Cain’s</a:t>
            </a:r>
            <a:r>
              <a:rPr lang="it-IT" b="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 </a:t>
            </a:r>
            <a:r>
              <a:rPr lang="it-IT" b="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genealogy</a:t>
            </a:r>
            <a:endParaRPr lang="it-IT" b="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i="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Genesis</a:t>
            </a:r>
            <a:r>
              <a:rPr lang="it-IT" i="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 </a:t>
            </a:r>
            <a:r>
              <a:rPr lang="it-IT"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4.17-22</a:t>
            </a:r>
            <a:endParaRPr lang="it-IT" dirty="0">
              <a:solidFill>
                <a:schemeClr val="accent5">
                  <a:lumMod val="60000"/>
                  <a:lumOff val="40000"/>
                </a:schemeClr>
              </a:solidFill>
            </a:endParaRPr>
          </a:p>
        </p:txBody>
      </p:sp>
      <p:sp>
        <p:nvSpPr>
          <p:cNvPr id="4" name="CasellaDiTesto 3"/>
          <p:cNvSpPr txBox="1"/>
          <p:nvPr/>
        </p:nvSpPr>
        <p:spPr>
          <a:xfrm>
            <a:off x="3067468" y="3584157"/>
            <a:ext cx="1188146" cy="1200329"/>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Enoch</a:t>
            </a: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Irad</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Mehujael</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Methusael</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5" name="CasellaDiTesto 4"/>
          <p:cNvSpPr txBox="1"/>
          <p:nvPr/>
        </p:nvSpPr>
        <p:spPr>
          <a:xfrm>
            <a:off x="3206038" y="4937393"/>
            <a:ext cx="949299" cy="369332"/>
          </a:xfrm>
          <a:prstGeom prst="rect">
            <a:avLst/>
          </a:prstGeom>
          <a:noFill/>
        </p:spPr>
        <p:txBody>
          <a:bodyPr wrap="none" rtlCol="0">
            <a:spAutoFit/>
          </a:bodyPr>
          <a:lstStyle/>
          <a:p>
            <a:r>
              <a:rPr lang="it-IT" dirty="0" err="1">
                <a:solidFill>
                  <a:schemeClr val="accent6">
                    <a:lumMod val="40000"/>
                    <a:lumOff val="60000"/>
                  </a:schemeClr>
                </a:solidFill>
                <a:effectLst>
                  <a:outerShdw blurRad="50800" dist="38100" dir="2700000" algn="tl" rotWithShape="0">
                    <a:prstClr val="black">
                      <a:alpha val="40000"/>
                    </a:prstClr>
                  </a:outerShdw>
                </a:effectLst>
                <a:latin typeface="Corbel" panose="020B0503020204020204" pitchFamily="34" charset="0"/>
              </a:rPr>
              <a:t>Lamech</a:t>
            </a:r>
            <a:endParaRPr lang="it-IT" dirty="0">
              <a:solidFill>
                <a:schemeClr val="accent6">
                  <a:lumMod val="40000"/>
                  <a:lumOff val="60000"/>
                </a:schemeClr>
              </a:solidFill>
            </a:endParaRPr>
          </a:p>
        </p:txBody>
      </p:sp>
      <p:sp>
        <p:nvSpPr>
          <p:cNvPr id="78" name="Rettangolo 77"/>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336989651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82"/>
                                        </p:tgtEl>
                                        <p:attrNameLst>
                                          <p:attrName>style.visibility</p:attrName>
                                        </p:attrNameLst>
                                      </p:cBhvr>
                                      <p:to>
                                        <p:strVal val="visible"/>
                                      </p:to>
                                    </p:set>
                                    <p:animEffect transition="in" filter="wipe(up)">
                                      <p:cBhvr>
                                        <p:cTn id="14" dur="250"/>
                                        <p:tgtEl>
                                          <p:spTgt spid="82"/>
                                        </p:tgtEl>
                                      </p:cBhvr>
                                    </p:animEffect>
                                  </p:childTnLst>
                                </p:cTn>
                              </p:par>
                            </p:childTnLst>
                          </p:cTn>
                        </p:par>
                        <p:par>
                          <p:cTn id="15" fill="hold">
                            <p:stCondLst>
                              <p:cond delay="750"/>
                            </p:stCondLst>
                            <p:childTnLst>
                              <p:par>
                                <p:cTn id="16" presetID="22" presetClass="entr" presetSubtype="1"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up)">
                                      <p:cBhvr>
                                        <p:cTn id="18" dur="1500"/>
                                        <p:tgtEl>
                                          <p:spTgt spid="4"/>
                                        </p:tgtEl>
                                      </p:cBhvr>
                                    </p:animEffect>
                                  </p:childTnLst>
                                </p:cTn>
                              </p:par>
                            </p:childTnLst>
                          </p:cTn>
                        </p:par>
                        <p:par>
                          <p:cTn id="19" fill="hold">
                            <p:stCondLst>
                              <p:cond delay="2250"/>
                            </p:stCondLst>
                            <p:childTnLst>
                              <p:par>
                                <p:cTn id="20" presetID="22" presetClass="entr" presetSubtype="1" fill="hold" nodeType="after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wipe(up)">
                                      <p:cBhvr>
                                        <p:cTn id="22" dur="250"/>
                                        <p:tgtEl>
                                          <p:spTgt spid="8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wipe(right)">
                                      <p:cBhvr>
                                        <p:cTn id="30" dur="250"/>
                                        <p:tgtEl>
                                          <p:spTgt spid="86"/>
                                        </p:tgtEl>
                                      </p:cBhvr>
                                    </p:animEffect>
                                  </p:childTnLst>
                                </p:cTn>
                              </p:par>
                              <p:par>
                                <p:cTn id="31" presetID="22" presetClass="entr" presetSubtype="8" fill="hold"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left)">
                                      <p:cBhvr>
                                        <p:cTn id="33" dur="250"/>
                                        <p:tgtEl>
                                          <p:spTgt spid="85"/>
                                        </p:tgtEl>
                                      </p:cBhvr>
                                    </p:animEffect>
                                  </p:childTnLst>
                                </p:cTn>
                              </p:par>
                            </p:childTnLst>
                          </p:cTn>
                        </p:par>
                        <p:par>
                          <p:cTn id="34" fill="hold">
                            <p:stCondLst>
                              <p:cond delay="3250"/>
                            </p:stCondLst>
                            <p:childTnLst>
                              <p:par>
                                <p:cTn id="35" presetID="10" presetClass="entr" presetSubtype="0"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fade">
                                      <p:cBhvr>
                                        <p:cTn id="37" dur="500"/>
                                        <p:tgtEl>
                                          <p:spTgt spid="6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childTnLst>
                          </p:cTn>
                        </p:par>
                        <p:par>
                          <p:cTn id="41" fill="hold">
                            <p:stCondLst>
                              <p:cond delay="3750"/>
                            </p:stCondLst>
                            <p:childTnLst>
                              <p:par>
                                <p:cTn id="42" presetID="22" presetClass="entr" presetSubtype="1" fill="hold" nodeType="afterEffect">
                                  <p:stCondLst>
                                    <p:cond delay="0"/>
                                  </p:stCondLst>
                                  <p:childTnLst>
                                    <p:set>
                                      <p:cBhvr>
                                        <p:cTn id="43" dur="1" fill="hold">
                                          <p:stCondLst>
                                            <p:cond delay="0"/>
                                          </p:stCondLst>
                                        </p:cTn>
                                        <p:tgtEl>
                                          <p:spTgt spid="197"/>
                                        </p:tgtEl>
                                        <p:attrNameLst>
                                          <p:attrName>style.visibility</p:attrName>
                                        </p:attrNameLst>
                                      </p:cBhvr>
                                      <p:to>
                                        <p:strVal val="visible"/>
                                      </p:to>
                                    </p:set>
                                    <p:animEffect transition="in" filter="wipe(up)">
                                      <p:cBhvr>
                                        <p:cTn id="44" dur="250"/>
                                        <p:tgtEl>
                                          <p:spTgt spid="197"/>
                                        </p:tgtEl>
                                      </p:cBhvr>
                                    </p:animEffect>
                                  </p:childTnLst>
                                </p:cTn>
                              </p:par>
                              <p:par>
                                <p:cTn id="45" presetID="22" presetClass="entr" presetSubtype="1" fill="hold" nodeType="withEffect">
                                  <p:stCondLst>
                                    <p:cond delay="0"/>
                                  </p:stCondLst>
                                  <p:childTnLst>
                                    <p:set>
                                      <p:cBhvr>
                                        <p:cTn id="46" dur="1" fill="hold">
                                          <p:stCondLst>
                                            <p:cond delay="0"/>
                                          </p:stCondLst>
                                        </p:cTn>
                                        <p:tgtEl>
                                          <p:spTgt spid="87"/>
                                        </p:tgtEl>
                                        <p:attrNameLst>
                                          <p:attrName>style.visibility</p:attrName>
                                        </p:attrNameLst>
                                      </p:cBhvr>
                                      <p:to>
                                        <p:strVal val="visible"/>
                                      </p:to>
                                    </p:set>
                                    <p:animEffect transition="in" filter="wipe(up)">
                                      <p:cBhvr>
                                        <p:cTn id="47" dur="250"/>
                                        <p:tgtEl>
                                          <p:spTgt spid="87"/>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up)">
                                      <p:cBhvr>
                                        <p:cTn id="51" dur="250"/>
                                        <p:tgtEl>
                                          <p:spTgt spid="199"/>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198"/>
                                        </p:tgtEl>
                                        <p:attrNameLst>
                                          <p:attrName>style.visibility</p:attrName>
                                        </p:attrNameLst>
                                      </p:cBhvr>
                                      <p:to>
                                        <p:strVal val="visible"/>
                                      </p:to>
                                    </p:set>
                                    <p:animEffect transition="in" filter="wipe(up)">
                                      <p:cBhvr>
                                        <p:cTn id="54" dur="250"/>
                                        <p:tgtEl>
                                          <p:spTgt spid="198"/>
                                        </p:tgtEl>
                                      </p:cBhvr>
                                    </p:animEffect>
                                  </p:childTnLst>
                                </p:cTn>
                              </p:par>
                            </p:childTnLst>
                          </p:cTn>
                        </p:par>
                        <p:par>
                          <p:cTn id="55" fill="hold">
                            <p:stCondLst>
                              <p:cond delay="4250"/>
                            </p:stCondLst>
                            <p:childTnLst>
                              <p:par>
                                <p:cTn id="56" presetID="10" presetClass="entr" presetSubtype="0" fill="hold" grpId="0"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198" grpId="0" animBg="1"/>
      <p:bldP spid="199" grpId="0" animBg="1"/>
      <p:bldP spid="36" grpId="0" animBg="1"/>
      <p:bldP spid="37" grpId="0"/>
      <p:bldP spid="4"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5" name="CasellaDiTesto 54"/>
          <p:cNvSpPr txBox="1"/>
          <p:nvPr/>
        </p:nvSpPr>
        <p:spPr>
          <a:xfrm>
            <a:off x="6707557" y="2761167"/>
            <a:ext cx="630301"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Seth</a:t>
            </a:r>
          </a:p>
        </p:txBody>
      </p:sp>
      <p:sp>
        <p:nvSpPr>
          <p:cNvPr id="56" name="CasellaDiTesto 55"/>
          <p:cNvSpPr txBox="1"/>
          <p:nvPr/>
        </p:nvSpPr>
        <p:spPr>
          <a:xfrm>
            <a:off x="3358524" y="2764970"/>
            <a:ext cx="609462" cy="369332"/>
          </a:xfrm>
          <a:prstGeom prst="rect">
            <a:avLst/>
          </a:prstGeom>
          <a:noFill/>
        </p:spPr>
        <p:txBody>
          <a:bodyPr wrap="none" rtlCol="0">
            <a:spAutoFit/>
          </a:bodyPr>
          <a:lstStyle/>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Cain</a:t>
            </a:r>
            <a:endPar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58" name="CasellaDiTesto 57"/>
          <p:cNvSpPr txBox="1"/>
          <p:nvPr/>
        </p:nvSpPr>
        <p:spPr>
          <a:xfrm>
            <a:off x="4962691" y="2758054"/>
            <a:ext cx="641522"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Abel</a:t>
            </a:r>
            <a:endParaRPr lang="it-IT" dirty="0">
              <a:solidFill>
                <a:schemeClr val="accent6">
                  <a:lumMod val="75000"/>
                </a:schemeClr>
              </a:solidFill>
            </a:endParaRPr>
          </a:p>
        </p:txBody>
      </p:sp>
      <p:sp>
        <p:nvSpPr>
          <p:cNvPr id="59" name="CasellaDiTesto 58"/>
          <p:cNvSpPr txBox="1"/>
          <p:nvPr/>
        </p:nvSpPr>
        <p:spPr>
          <a:xfrm>
            <a:off x="4290517" y="2183323"/>
            <a:ext cx="1914307"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Adam                </a:t>
            </a: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Eve</a:t>
            </a:r>
            <a:endParaRPr lang="it-IT" dirty="0">
              <a:solidFill>
                <a:schemeClr val="accent6">
                  <a:lumMod val="75000"/>
                </a:schemeClr>
              </a:solidFill>
            </a:endParaRPr>
          </a:p>
        </p:txBody>
      </p:sp>
      <p:sp>
        <p:nvSpPr>
          <p:cNvPr id="60" name="CasellaDiTesto 59"/>
          <p:cNvSpPr txBox="1"/>
          <p:nvPr/>
        </p:nvSpPr>
        <p:spPr>
          <a:xfrm>
            <a:off x="1912207" y="4937393"/>
            <a:ext cx="713658" cy="369332"/>
          </a:xfrm>
          <a:prstGeom prst="rect">
            <a:avLst/>
          </a:prstGeom>
          <a:noFill/>
        </p:spPr>
        <p:txBody>
          <a:bodyPr wrap="none" rtlCol="0">
            <a:spAutoFit/>
          </a:bodyPr>
          <a:lstStyle/>
          <a:p>
            <a:pPr algn="ctr"/>
            <a:r>
              <a:rPr lang="it-IT" dirty="0" err="1">
                <a:solidFill>
                  <a:schemeClr val="accent6">
                    <a:lumMod val="40000"/>
                    <a:lumOff val="60000"/>
                  </a:schemeClr>
                </a:solidFill>
                <a:effectLst>
                  <a:outerShdw blurRad="50800" dist="38100" dir="2700000" algn="tl" rotWithShape="0">
                    <a:prstClr val="black">
                      <a:alpha val="40000"/>
                    </a:prstClr>
                  </a:outerShdw>
                </a:effectLst>
                <a:latin typeface="Corbel" panose="020B0503020204020204" pitchFamily="34" charset="0"/>
              </a:rPr>
              <a:t>Adah</a:t>
            </a:r>
            <a:endParaRPr lang="it-IT" dirty="0">
              <a:solidFill>
                <a:schemeClr val="accent6">
                  <a:lumMod val="40000"/>
                  <a:lumOff val="60000"/>
                </a:schemeClr>
              </a:solidFill>
            </a:endParaRPr>
          </a:p>
        </p:txBody>
      </p:sp>
      <p:sp>
        <p:nvSpPr>
          <p:cNvPr id="61" name="CasellaDiTesto 60"/>
          <p:cNvSpPr txBox="1"/>
          <p:nvPr/>
        </p:nvSpPr>
        <p:spPr>
          <a:xfrm>
            <a:off x="4727653" y="4969007"/>
            <a:ext cx="715259" cy="369332"/>
          </a:xfrm>
          <a:prstGeom prst="rect">
            <a:avLst/>
          </a:prstGeom>
          <a:noFill/>
        </p:spPr>
        <p:txBody>
          <a:bodyPr wrap="none" rtlCol="0">
            <a:spAutoFit/>
          </a:bodyPr>
          <a:lstStyle/>
          <a:p>
            <a:pPr algn="ctr"/>
            <a:r>
              <a:rPr lang="it-IT" dirty="0" err="1">
                <a:solidFill>
                  <a:schemeClr val="accent6">
                    <a:lumMod val="40000"/>
                    <a:lumOff val="60000"/>
                  </a:schemeClr>
                </a:solidFill>
                <a:effectLst>
                  <a:outerShdw blurRad="50800" dist="38100" dir="2700000" algn="tl" rotWithShape="0">
                    <a:prstClr val="black">
                      <a:alpha val="40000"/>
                    </a:prstClr>
                  </a:outerShdw>
                </a:effectLst>
                <a:latin typeface="Corbel" panose="020B0503020204020204" pitchFamily="34" charset="0"/>
              </a:rPr>
              <a:t>Zillah</a:t>
            </a:r>
            <a:endParaRPr lang="it-IT" dirty="0">
              <a:solidFill>
                <a:schemeClr val="accent6">
                  <a:lumMod val="40000"/>
                  <a:lumOff val="60000"/>
                </a:schemeClr>
              </a:solidFill>
            </a:endParaRPr>
          </a:p>
        </p:txBody>
      </p:sp>
      <p:sp>
        <p:nvSpPr>
          <p:cNvPr id="62" name="CasellaDiTesto 61"/>
          <p:cNvSpPr txBox="1"/>
          <p:nvPr/>
        </p:nvSpPr>
        <p:spPr>
          <a:xfrm>
            <a:off x="1912206" y="5436659"/>
            <a:ext cx="4037297" cy="369332"/>
          </a:xfrm>
          <a:prstGeom prst="rect">
            <a:avLst/>
          </a:prstGeom>
          <a:noFill/>
        </p:spPr>
        <p:txBody>
          <a:bodyPr wrap="square" rtlCol="0">
            <a:spAutoFit/>
          </a:bodyPr>
          <a:lstStyle/>
          <a:p>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Jabal          </a:t>
            </a:r>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Jubal</a:t>
            </a:r>
            <a:r>
              <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Tubalcain   </a:t>
            </a:r>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Naamah</a:t>
            </a:r>
            <a:endParaRPr lang="it-IT" dirty="0">
              <a:solidFill>
                <a:schemeClr val="accent6">
                  <a:lumMod val="20000"/>
                  <a:lumOff val="80000"/>
                </a:schemeClr>
              </a:solidFill>
            </a:endParaRPr>
          </a:p>
        </p:txBody>
      </p:sp>
      <p:sp>
        <p:nvSpPr>
          <p:cNvPr id="63" name="CasellaDiTesto 62"/>
          <p:cNvSpPr txBox="1"/>
          <p:nvPr/>
        </p:nvSpPr>
        <p:spPr>
          <a:xfrm>
            <a:off x="5844140" y="5432856"/>
            <a:ext cx="2299797" cy="369332"/>
          </a:xfrm>
          <a:prstGeom prst="rect">
            <a:avLst/>
          </a:prstGeom>
          <a:noFill/>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Japhet</a:t>
            </a: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Shem</a:t>
            </a: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Ham</a:t>
            </a:r>
            <a:endParaRPr lang="it-IT" dirty="0">
              <a:solidFill>
                <a:schemeClr val="accent6">
                  <a:lumMod val="75000"/>
                </a:schemeClr>
              </a:solidFill>
            </a:endParaRPr>
          </a:p>
        </p:txBody>
      </p:sp>
      <p:sp>
        <p:nvSpPr>
          <p:cNvPr id="246" name="Parentesi quadra chiusa 245"/>
          <p:cNvSpPr/>
          <p:nvPr/>
        </p:nvSpPr>
        <p:spPr>
          <a:xfrm rot="16200000">
            <a:off x="5301181" y="1040112"/>
            <a:ext cx="107950" cy="334893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cxnSp>
        <p:nvCxnSpPr>
          <p:cNvPr id="252" name="Connettore diritto 251"/>
          <p:cNvCxnSpPr/>
          <p:nvPr/>
        </p:nvCxnSpPr>
        <p:spPr>
          <a:xfrm flipH="1">
            <a:off x="5359162" y="2372575"/>
            <a:ext cx="1817" cy="460509"/>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Connettore diritto 76"/>
          <p:cNvCxnSpPr/>
          <p:nvPr/>
        </p:nvCxnSpPr>
        <p:spPr>
          <a:xfrm flipH="1">
            <a:off x="5069358" y="2372575"/>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Connettore diritto 81"/>
          <p:cNvCxnSpPr/>
          <p:nvPr/>
        </p:nvCxnSpPr>
        <p:spPr>
          <a:xfrm flipH="1">
            <a:off x="3680688" y="3137637"/>
            <a:ext cx="1817" cy="460509"/>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Connettore diritto 82"/>
          <p:cNvCxnSpPr/>
          <p:nvPr/>
        </p:nvCxnSpPr>
        <p:spPr>
          <a:xfrm flipH="1">
            <a:off x="3674076" y="4779501"/>
            <a:ext cx="1818" cy="25737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Connettore diritto 84"/>
          <p:cNvCxnSpPr/>
          <p:nvPr/>
        </p:nvCxnSpPr>
        <p:spPr>
          <a:xfrm flipH="1">
            <a:off x="4132417" y="5168251"/>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Connettore diritto 85"/>
          <p:cNvCxnSpPr/>
          <p:nvPr/>
        </p:nvCxnSpPr>
        <p:spPr>
          <a:xfrm flipH="1">
            <a:off x="2620467" y="5154397"/>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Connettore diritto 86"/>
          <p:cNvCxnSpPr/>
          <p:nvPr/>
        </p:nvCxnSpPr>
        <p:spPr>
          <a:xfrm flipH="1">
            <a:off x="4426655" y="5157297"/>
            <a:ext cx="1818" cy="21600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Connettore diritto 196"/>
          <p:cNvCxnSpPr/>
          <p:nvPr/>
        </p:nvCxnSpPr>
        <p:spPr>
          <a:xfrm flipH="1">
            <a:off x="2935488" y="5159110"/>
            <a:ext cx="1818" cy="21600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198" name="Parentesi quadra chiusa 197"/>
          <p:cNvSpPr/>
          <p:nvPr/>
        </p:nvSpPr>
        <p:spPr>
          <a:xfrm rot="16200000">
            <a:off x="4580333" y="4885312"/>
            <a:ext cx="83943" cy="107889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199" name="Parentesi quadra chiusa 198"/>
          <p:cNvSpPr/>
          <p:nvPr/>
        </p:nvSpPr>
        <p:spPr>
          <a:xfrm rot="16200000">
            <a:off x="2729421" y="4887936"/>
            <a:ext cx="83943" cy="107889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200" name="Parentesi quadra chiusa 199"/>
          <p:cNvSpPr/>
          <p:nvPr/>
        </p:nvSpPr>
        <p:spPr>
          <a:xfrm rot="16200000">
            <a:off x="6976162" y="4639765"/>
            <a:ext cx="101526" cy="1589575"/>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cxnSp>
        <p:nvCxnSpPr>
          <p:cNvPr id="201" name="Connettore diritto 200"/>
          <p:cNvCxnSpPr/>
          <p:nvPr/>
        </p:nvCxnSpPr>
        <p:spPr>
          <a:xfrm flipH="1">
            <a:off x="7037344" y="5304944"/>
            <a:ext cx="1818" cy="21600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36" name="Freccia in giù 35"/>
          <p:cNvSpPr/>
          <p:nvPr/>
        </p:nvSpPr>
        <p:spPr>
          <a:xfrm>
            <a:off x="2659064" y="648107"/>
            <a:ext cx="2065466" cy="1941059"/>
          </a:xfrm>
          <a:prstGeom prst="downArrow">
            <a:avLst/>
          </a:prstGeom>
          <a:solidFill>
            <a:schemeClr val="accent2">
              <a:lumMod val="75000"/>
              <a:alpha val="35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7" name="CasellaDiTesto 36"/>
          <p:cNvSpPr txBox="1"/>
          <p:nvPr/>
        </p:nvSpPr>
        <p:spPr>
          <a:xfrm>
            <a:off x="2767075" y="857633"/>
            <a:ext cx="1861087" cy="646331"/>
          </a:xfrm>
          <a:prstGeom prst="rect">
            <a:avLst/>
          </a:prstGeom>
          <a:noFill/>
        </p:spPr>
        <p:txBody>
          <a:bodyPr wrap="none" rtlCol="0">
            <a:spAutoFit/>
          </a:bodyPr>
          <a:lstStyle/>
          <a:p>
            <a:pPr algn="ctr"/>
            <a:r>
              <a:rPr lang="it-IT" b="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Cain’s</a:t>
            </a:r>
            <a:r>
              <a:rPr lang="it-IT" b="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 </a:t>
            </a:r>
            <a:r>
              <a:rPr lang="it-IT" b="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genealogy</a:t>
            </a:r>
            <a:endParaRPr lang="it-IT" b="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i="1" dirty="0" err="1">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Genesis</a:t>
            </a:r>
            <a:r>
              <a:rPr lang="it-IT" i="1"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 </a:t>
            </a:r>
            <a:r>
              <a:rPr lang="it-IT" dirty="0">
                <a:solidFill>
                  <a:schemeClr val="accent5">
                    <a:lumMod val="60000"/>
                    <a:lumOff val="40000"/>
                  </a:schemeClr>
                </a:solidFill>
                <a:effectLst>
                  <a:outerShdw blurRad="50800" dist="38100" dir="2700000" algn="tl" rotWithShape="0">
                    <a:prstClr val="black">
                      <a:alpha val="40000"/>
                    </a:prstClr>
                  </a:outerShdw>
                </a:effectLst>
                <a:latin typeface="Corbel" panose="020B0503020204020204" pitchFamily="34" charset="0"/>
              </a:rPr>
              <a:t>4.17-22</a:t>
            </a:r>
            <a:endParaRPr lang="it-IT" dirty="0">
              <a:solidFill>
                <a:schemeClr val="accent5">
                  <a:lumMod val="60000"/>
                  <a:lumOff val="40000"/>
                </a:schemeClr>
              </a:solidFill>
            </a:endParaRPr>
          </a:p>
        </p:txBody>
      </p:sp>
      <p:sp>
        <p:nvSpPr>
          <p:cNvPr id="203" name="Freccia in giù 202"/>
          <p:cNvSpPr/>
          <p:nvPr/>
        </p:nvSpPr>
        <p:spPr>
          <a:xfrm>
            <a:off x="5995611" y="655018"/>
            <a:ext cx="2065466" cy="1941059"/>
          </a:xfrm>
          <a:prstGeom prst="downArrow">
            <a:avLst/>
          </a:prstGeom>
          <a:solidFill>
            <a:schemeClr val="accent6">
              <a:lumMod val="75000"/>
              <a:alpha val="35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04" name="CasellaDiTesto 203"/>
          <p:cNvSpPr txBox="1"/>
          <p:nvPr/>
        </p:nvSpPr>
        <p:spPr>
          <a:xfrm>
            <a:off x="6088394" y="864544"/>
            <a:ext cx="1891544" cy="646331"/>
          </a:xfrm>
          <a:prstGeom prst="rect">
            <a:avLst/>
          </a:prstGeom>
          <a:noFill/>
        </p:spPr>
        <p:txBody>
          <a:bodyPr wrap="none" rtlCol="0">
            <a:spAutoFit/>
          </a:bodyPr>
          <a:lstStyle/>
          <a:p>
            <a:pPr algn="ctr"/>
            <a:r>
              <a:rPr lang="it-IT" b="1" dirty="0" err="1">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Seth’s</a:t>
            </a:r>
            <a:r>
              <a:rPr lang="it-IT" b="1" dirty="0">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t>
            </a:r>
            <a:r>
              <a:rPr lang="it-IT" b="1" dirty="0" err="1">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genealogy</a:t>
            </a:r>
            <a:endParaRPr lang="it-IT" b="1" dirty="0">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i="1" dirty="0" err="1">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Genesis</a:t>
            </a:r>
            <a:r>
              <a:rPr lang="it-IT" i="1" dirty="0">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t>
            </a:r>
            <a:r>
              <a:rPr lang="it-IT" dirty="0">
                <a:solidFill>
                  <a:schemeClr val="accent5">
                    <a:lumMod val="40000"/>
                    <a:lumOff val="60000"/>
                  </a:schemeClr>
                </a:solidFill>
                <a:effectLst>
                  <a:outerShdw blurRad="50800" dist="38100" dir="2700000" algn="tl" rotWithShape="0">
                    <a:prstClr val="black">
                      <a:alpha val="40000"/>
                    </a:prstClr>
                  </a:outerShdw>
                </a:effectLst>
                <a:latin typeface="Corbel" panose="020B0503020204020204" pitchFamily="34" charset="0"/>
              </a:rPr>
              <a:t>5.3-32</a:t>
            </a:r>
            <a:endParaRPr lang="it-IT" dirty="0">
              <a:solidFill>
                <a:schemeClr val="accent5">
                  <a:lumMod val="40000"/>
                  <a:lumOff val="60000"/>
                </a:schemeClr>
              </a:solidFill>
            </a:endParaRPr>
          </a:p>
        </p:txBody>
      </p:sp>
      <p:cxnSp>
        <p:nvCxnSpPr>
          <p:cNvPr id="39" name="Connettore 2 38"/>
          <p:cNvCxnSpPr/>
          <p:nvPr/>
        </p:nvCxnSpPr>
        <p:spPr>
          <a:xfrm>
            <a:off x="4027489" y="4048127"/>
            <a:ext cx="2632743" cy="0"/>
          </a:xfrm>
          <a:prstGeom prst="straightConnector1">
            <a:avLst/>
          </a:prstGeom>
          <a:ln w="38100">
            <a:solidFill>
              <a:schemeClr val="bg2">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6" name="Connettore 2 205"/>
          <p:cNvCxnSpPr/>
          <p:nvPr/>
        </p:nvCxnSpPr>
        <p:spPr>
          <a:xfrm>
            <a:off x="4287841" y="4581128"/>
            <a:ext cx="2156367" cy="0"/>
          </a:xfrm>
          <a:prstGeom prst="straightConnector1">
            <a:avLst/>
          </a:prstGeom>
          <a:ln w="38100">
            <a:solidFill>
              <a:schemeClr val="bg2">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4" name="Connettore 2 43"/>
          <p:cNvCxnSpPr/>
          <p:nvPr/>
        </p:nvCxnSpPr>
        <p:spPr>
          <a:xfrm>
            <a:off x="5844140" y="3212976"/>
            <a:ext cx="816092" cy="0"/>
          </a:xfrm>
          <a:prstGeom prst="straightConnector1">
            <a:avLst/>
          </a:prstGeom>
          <a:ln w="38100">
            <a:solidFill>
              <a:schemeClr val="accent4">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1" name="Connettore 2 210"/>
          <p:cNvCxnSpPr/>
          <p:nvPr/>
        </p:nvCxnSpPr>
        <p:spPr>
          <a:xfrm>
            <a:off x="5791287" y="3749281"/>
            <a:ext cx="686276" cy="2918"/>
          </a:xfrm>
          <a:prstGeom prst="straightConnector1">
            <a:avLst/>
          </a:prstGeom>
          <a:ln w="38100">
            <a:solidFill>
              <a:schemeClr val="accent5">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2" name="Connettore 2 211"/>
          <p:cNvCxnSpPr/>
          <p:nvPr/>
        </p:nvCxnSpPr>
        <p:spPr>
          <a:xfrm>
            <a:off x="5731380" y="4308944"/>
            <a:ext cx="904016" cy="6844"/>
          </a:xfrm>
          <a:prstGeom prst="straightConnector1">
            <a:avLst/>
          </a:prstGeom>
          <a:ln w="38100">
            <a:solidFill>
              <a:schemeClr val="accent4">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3" name="Connettore 2 212"/>
          <p:cNvCxnSpPr/>
          <p:nvPr/>
        </p:nvCxnSpPr>
        <p:spPr>
          <a:xfrm>
            <a:off x="4328766" y="4877991"/>
            <a:ext cx="2220157" cy="9270"/>
          </a:xfrm>
          <a:prstGeom prst="straightConnector1">
            <a:avLst/>
          </a:prstGeom>
          <a:ln w="38100">
            <a:solidFill>
              <a:schemeClr val="accent4">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4" name="Connettore 2 213"/>
          <p:cNvCxnSpPr/>
          <p:nvPr/>
        </p:nvCxnSpPr>
        <p:spPr>
          <a:xfrm flipH="1" flipV="1">
            <a:off x="4050607" y="3786192"/>
            <a:ext cx="1037936" cy="14057"/>
          </a:xfrm>
          <a:prstGeom prst="straightConnector1">
            <a:avLst/>
          </a:prstGeom>
          <a:ln w="38100">
            <a:solidFill>
              <a:schemeClr val="accent4">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7" name="Connettore 2 216"/>
          <p:cNvCxnSpPr/>
          <p:nvPr/>
        </p:nvCxnSpPr>
        <p:spPr>
          <a:xfrm flipH="1" flipV="1">
            <a:off x="4210595" y="4303154"/>
            <a:ext cx="874687" cy="7704"/>
          </a:xfrm>
          <a:prstGeom prst="straightConnector1">
            <a:avLst/>
          </a:prstGeom>
          <a:ln w="38100">
            <a:solidFill>
              <a:schemeClr val="accent5">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8" name="Connettore 2 217"/>
          <p:cNvCxnSpPr/>
          <p:nvPr/>
        </p:nvCxnSpPr>
        <p:spPr>
          <a:xfrm flipH="1">
            <a:off x="4090582" y="4873061"/>
            <a:ext cx="252298" cy="195061"/>
          </a:xfrm>
          <a:prstGeom prst="straightConnector1">
            <a:avLst/>
          </a:prstGeom>
          <a:ln w="38100">
            <a:solidFill>
              <a:schemeClr val="accent4">
                <a:lumMod val="20000"/>
                <a:lumOff val="8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Connettore diritto 51"/>
          <p:cNvCxnSpPr/>
          <p:nvPr/>
        </p:nvCxnSpPr>
        <p:spPr>
          <a:xfrm flipV="1">
            <a:off x="5070571" y="3749281"/>
            <a:ext cx="725565" cy="561578"/>
          </a:xfrm>
          <a:prstGeom prst="line">
            <a:avLst/>
          </a:prstGeom>
          <a:ln w="38100">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56" name="Connettore diritto 255"/>
          <p:cNvCxnSpPr/>
          <p:nvPr/>
        </p:nvCxnSpPr>
        <p:spPr>
          <a:xfrm flipV="1">
            <a:off x="5069145" y="3199883"/>
            <a:ext cx="770998" cy="601222"/>
          </a:xfrm>
          <a:prstGeom prst="line">
            <a:avLst/>
          </a:prstGeom>
          <a:ln w="381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59" name="Connettore diritto 258"/>
          <p:cNvCxnSpPr/>
          <p:nvPr/>
        </p:nvCxnSpPr>
        <p:spPr>
          <a:xfrm>
            <a:off x="5077300" y="3793712"/>
            <a:ext cx="697199" cy="529846"/>
          </a:xfrm>
          <a:prstGeom prst="line">
            <a:avLst/>
          </a:prstGeom>
          <a:ln w="381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2" name="CasellaDiTesto 1"/>
          <p:cNvSpPr txBox="1"/>
          <p:nvPr/>
        </p:nvSpPr>
        <p:spPr>
          <a:xfrm>
            <a:off x="6374637" y="3014566"/>
            <a:ext cx="1309974" cy="2308324"/>
          </a:xfrm>
          <a:prstGeom prst="rect">
            <a:avLst/>
          </a:prstGeom>
          <a:noFill/>
        </p:spPr>
        <p:txBody>
          <a:bodyPr wrap="none" rtlCol="0">
            <a:spAutoFit/>
          </a:bodyPr>
          <a:lstStyle/>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Enosh</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Kenan</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Mahalalel</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Jared</a:t>
            </a:r>
          </a:p>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Enoch</a:t>
            </a: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Mathuselah</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Lamech</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Noah</a:t>
            </a:r>
            <a:endParaRPr lang="it-IT" dirty="0"/>
          </a:p>
        </p:txBody>
      </p:sp>
      <p:sp>
        <p:nvSpPr>
          <p:cNvPr id="4" name="CasellaDiTesto 3"/>
          <p:cNvSpPr txBox="1"/>
          <p:nvPr/>
        </p:nvSpPr>
        <p:spPr>
          <a:xfrm>
            <a:off x="3067468" y="3584157"/>
            <a:ext cx="1188146" cy="1200329"/>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Enoch</a:t>
            </a: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Irad</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Mehujael</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Methusael</a:t>
            </a:r>
            <a:endPar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5" name="CasellaDiTesto 4"/>
          <p:cNvSpPr txBox="1"/>
          <p:nvPr/>
        </p:nvSpPr>
        <p:spPr>
          <a:xfrm>
            <a:off x="3206038" y="4937393"/>
            <a:ext cx="949299" cy="369332"/>
          </a:xfrm>
          <a:prstGeom prst="rect">
            <a:avLst/>
          </a:prstGeom>
          <a:noFill/>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Lamech</a:t>
            </a:r>
            <a:endParaRPr lang="it-IT" dirty="0">
              <a:solidFill>
                <a:schemeClr val="accent6">
                  <a:lumMod val="75000"/>
                </a:schemeClr>
              </a:solidFill>
            </a:endParaRPr>
          </a:p>
        </p:txBody>
      </p:sp>
      <p:sp>
        <p:nvSpPr>
          <p:cNvPr id="95" name="Rettangolo 94"/>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40186345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500"/>
                                        <p:tgtEl>
                                          <p:spTgt spid="20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3"/>
                                        </p:tgtEl>
                                        <p:attrNameLst>
                                          <p:attrName>style.visibility</p:attrName>
                                        </p:attrNameLst>
                                      </p:cBhvr>
                                      <p:to>
                                        <p:strVal val="visible"/>
                                      </p:to>
                                    </p:set>
                                    <p:animEffect transition="in" filter="fade">
                                      <p:cBhvr>
                                        <p:cTn id="10" dur="500"/>
                                        <p:tgtEl>
                                          <p:spTgt spid="203"/>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2500"/>
                                        <p:tgtEl>
                                          <p:spTgt spid="2"/>
                                        </p:tgtEl>
                                      </p:cBhvr>
                                    </p:animEffect>
                                  </p:childTnLst>
                                </p:cTn>
                              </p:par>
                            </p:childTnLst>
                          </p:cTn>
                        </p:par>
                        <p:par>
                          <p:cTn id="15" fill="hold">
                            <p:stCondLst>
                              <p:cond delay="3000"/>
                            </p:stCondLst>
                            <p:childTnLst>
                              <p:par>
                                <p:cTn id="16" presetID="22" presetClass="entr" presetSubtype="1" fill="hold" nodeType="afterEffect">
                                  <p:stCondLst>
                                    <p:cond delay="0"/>
                                  </p:stCondLst>
                                  <p:childTnLst>
                                    <p:set>
                                      <p:cBhvr>
                                        <p:cTn id="17" dur="1" fill="hold">
                                          <p:stCondLst>
                                            <p:cond delay="0"/>
                                          </p:stCondLst>
                                        </p:cTn>
                                        <p:tgtEl>
                                          <p:spTgt spid="201"/>
                                        </p:tgtEl>
                                        <p:attrNameLst>
                                          <p:attrName>style.visibility</p:attrName>
                                        </p:attrNameLst>
                                      </p:cBhvr>
                                      <p:to>
                                        <p:strVal val="visible"/>
                                      </p:to>
                                    </p:set>
                                    <p:animEffect transition="in" filter="wipe(up)">
                                      <p:cBhvr>
                                        <p:cTn id="18" dur="500"/>
                                        <p:tgtEl>
                                          <p:spTgt spid="201"/>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200"/>
                                        </p:tgtEl>
                                        <p:attrNameLst>
                                          <p:attrName>style.visibility</p:attrName>
                                        </p:attrNameLst>
                                      </p:cBhvr>
                                      <p:to>
                                        <p:strVal val="visible"/>
                                      </p:to>
                                    </p:set>
                                    <p:animEffect transition="in" filter="wipe(up)">
                                      <p:cBhvr>
                                        <p:cTn id="21" dur="500"/>
                                        <p:tgtEl>
                                          <p:spTgt spid="200"/>
                                        </p:tgtEl>
                                      </p:cBhvr>
                                    </p:animEffect>
                                  </p:childTnLst>
                                </p:cTn>
                              </p:par>
                            </p:childTnLst>
                          </p:cTn>
                        </p:par>
                        <p:par>
                          <p:cTn id="22" fill="hold">
                            <p:stCondLst>
                              <p:cond delay="3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4000"/>
                            </p:stCondLst>
                            <p:childTnLst>
                              <p:par>
                                <p:cTn id="27" presetID="22" presetClass="entr" presetSubtype="8" fill="hold" nodeType="afterEffect">
                                  <p:stCondLst>
                                    <p:cond delay="0"/>
                                  </p:stCondLst>
                                  <p:childTnLst>
                                    <p:set>
                                      <p:cBhvr>
                                        <p:cTn id="28" dur="1" fill="hold">
                                          <p:stCondLst>
                                            <p:cond delay="0"/>
                                          </p:stCondLst>
                                        </p:cTn>
                                        <p:tgtEl>
                                          <p:spTgt spid="214"/>
                                        </p:tgtEl>
                                        <p:attrNameLst>
                                          <p:attrName>style.visibility</p:attrName>
                                        </p:attrNameLst>
                                      </p:cBhvr>
                                      <p:to>
                                        <p:strVal val="visible"/>
                                      </p:to>
                                    </p:set>
                                    <p:animEffect transition="in" filter="wipe(left)">
                                      <p:cBhvr>
                                        <p:cTn id="29" dur="500"/>
                                        <p:tgtEl>
                                          <p:spTgt spid="214"/>
                                        </p:tgtEl>
                                      </p:cBhvr>
                                    </p:animEffect>
                                  </p:childTnLst>
                                </p:cTn>
                              </p:par>
                            </p:childTnLst>
                          </p:cTn>
                        </p:par>
                        <p:par>
                          <p:cTn id="30" fill="hold">
                            <p:stCondLst>
                              <p:cond delay="4500"/>
                            </p:stCondLst>
                            <p:childTnLst>
                              <p:par>
                                <p:cTn id="31" presetID="22" presetClass="entr" presetSubtype="8" fill="hold" nodeType="afterEffect">
                                  <p:stCondLst>
                                    <p:cond delay="0"/>
                                  </p:stCondLst>
                                  <p:childTnLst>
                                    <p:set>
                                      <p:cBhvr>
                                        <p:cTn id="32" dur="1" fill="hold">
                                          <p:stCondLst>
                                            <p:cond delay="0"/>
                                          </p:stCondLst>
                                        </p:cTn>
                                        <p:tgtEl>
                                          <p:spTgt spid="256"/>
                                        </p:tgtEl>
                                        <p:attrNameLst>
                                          <p:attrName>style.visibility</p:attrName>
                                        </p:attrNameLst>
                                      </p:cBhvr>
                                      <p:to>
                                        <p:strVal val="visible"/>
                                      </p:to>
                                    </p:set>
                                    <p:animEffect transition="in" filter="wipe(left)">
                                      <p:cBhvr>
                                        <p:cTn id="33" dur="500"/>
                                        <p:tgtEl>
                                          <p:spTgt spid="256"/>
                                        </p:tgtEl>
                                      </p:cBhvr>
                                    </p:animEffect>
                                  </p:childTnLst>
                                </p:cTn>
                              </p:par>
                              <p:par>
                                <p:cTn id="34" presetID="22" presetClass="entr" presetSubtype="8" fill="hold" nodeType="withEffect">
                                  <p:stCondLst>
                                    <p:cond delay="0"/>
                                  </p:stCondLst>
                                  <p:childTnLst>
                                    <p:set>
                                      <p:cBhvr>
                                        <p:cTn id="35" dur="1" fill="hold">
                                          <p:stCondLst>
                                            <p:cond delay="0"/>
                                          </p:stCondLst>
                                        </p:cTn>
                                        <p:tgtEl>
                                          <p:spTgt spid="259"/>
                                        </p:tgtEl>
                                        <p:attrNameLst>
                                          <p:attrName>style.visibility</p:attrName>
                                        </p:attrNameLst>
                                      </p:cBhvr>
                                      <p:to>
                                        <p:strVal val="visible"/>
                                      </p:to>
                                    </p:set>
                                    <p:animEffect transition="in" filter="wipe(left)">
                                      <p:cBhvr>
                                        <p:cTn id="36" dur="500"/>
                                        <p:tgtEl>
                                          <p:spTgt spid="259"/>
                                        </p:tgtEl>
                                      </p:cBhvr>
                                    </p:animEffect>
                                  </p:childTnLst>
                                </p:cTn>
                              </p:par>
                            </p:childTnLst>
                          </p:cTn>
                        </p:par>
                        <p:par>
                          <p:cTn id="37" fill="hold">
                            <p:stCondLst>
                              <p:cond delay="5000"/>
                            </p:stCondLst>
                            <p:childTnLst>
                              <p:par>
                                <p:cTn id="38" presetID="22" presetClass="entr" presetSubtype="8"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212"/>
                                        </p:tgtEl>
                                        <p:attrNameLst>
                                          <p:attrName>style.visibility</p:attrName>
                                        </p:attrNameLst>
                                      </p:cBhvr>
                                      <p:to>
                                        <p:strVal val="visible"/>
                                      </p:to>
                                    </p:set>
                                    <p:animEffect transition="in" filter="wipe(left)">
                                      <p:cBhvr>
                                        <p:cTn id="43" dur="500"/>
                                        <p:tgtEl>
                                          <p:spTgt spid="212"/>
                                        </p:tgtEl>
                                      </p:cBhvr>
                                    </p:animEffect>
                                  </p:childTnLst>
                                </p:cTn>
                              </p:par>
                            </p:childTnLst>
                          </p:cTn>
                        </p:par>
                        <p:par>
                          <p:cTn id="44" fill="hold">
                            <p:stCondLst>
                              <p:cond delay="5500"/>
                            </p:stCondLst>
                            <p:childTnLst>
                              <p:par>
                                <p:cTn id="45" presetID="22" presetClass="entr" presetSubtype="8" fill="hold"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left)">
                                      <p:cBhvr>
                                        <p:cTn id="47" dur="1000"/>
                                        <p:tgtEl>
                                          <p:spTgt spid="39"/>
                                        </p:tgtEl>
                                      </p:cBhvr>
                                    </p:animEffect>
                                  </p:childTnLst>
                                </p:cTn>
                              </p:par>
                            </p:childTnLst>
                          </p:cTn>
                        </p:par>
                        <p:par>
                          <p:cTn id="48" fill="hold">
                            <p:stCondLst>
                              <p:cond delay="6500"/>
                            </p:stCondLst>
                            <p:childTnLst>
                              <p:par>
                                <p:cTn id="49" presetID="22" presetClass="entr" presetSubtype="8" fill="hold" nodeType="afterEffect">
                                  <p:stCondLst>
                                    <p:cond delay="0"/>
                                  </p:stCondLst>
                                  <p:childTnLst>
                                    <p:set>
                                      <p:cBhvr>
                                        <p:cTn id="50" dur="1" fill="hold">
                                          <p:stCondLst>
                                            <p:cond delay="0"/>
                                          </p:stCondLst>
                                        </p:cTn>
                                        <p:tgtEl>
                                          <p:spTgt spid="217"/>
                                        </p:tgtEl>
                                        <p:attrNameLst>
                                          <p:attrName>style.visibility</p:attrName>
                                        </p:attrNameLst>
                                      </p:cBhvr>
                                      <p:to>
                                        <p:strVal val="visible"/>
                                      </p:to>
                                    </p:set>
                                    <p:animEffect transition="in" filter="wipe(left)">
                                      <p:cBhvr>
                                        <p:cTn id="51" dur="500"/>
                                        <p:tgtEl>
                                          <p:spTgt spid="217"/>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left)">
                                      <p:cBhvr>
                                        <p:cTn id="55" dur="500"/>
                                        <p:tgtEl>
                                          <p:spTgt spid="52"/>
                                        </p:tgtEl>
                                      </p:cBhvr>
                                    </p:animEffect>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211"/>
                                        </p:tgtEl>
                                        <p:attrNameLst>
                                          <p:attrName>style.visibility</p:attrName>
                                        </p:attrNameLst>
                                      </p:cBhvr>
                                      <p:to>
                                        <p:strVal val="visible"/>
                                      </p:to>
                                    </p:set>
                                    <p:animEffect transition="in" filter="wipe(left)">
                                      <p:cBhvr>
                                        <p:cTn id="59" dur="500"/>
                                        <p:tgtEl>
                                          <p:spTgt spid="211"/>
                                        </p:tgtEl>
                                      </p:cBhvr>
                                    </p:animEffect>
                                  </p:childTnLst>
                                </p:cTn>
                              </p:par>
                            </p:childTnLst>
                          </p:cTn>
                        </p:par>
                        <p:par>
                          <p:cTn id="60" fill="hold">
                            <p:stCondLst>
                              <p:cond delay="8000"/>
                            </p:stCondLst>
                            <p:childTnLst>
                              <p:par>
                                <p:cTn id="61" presetID="22" presetClass="entr" presetSubtype="8" fill="hold" nodeType="afterEffect">
                                  <p:stCondLst>
                                    <p:cond delay="0"/>
                                  </p:stCondLst>
                                  <p:childTnLst>
                                    <p:set>
                                      <p:cBhvr>
                                        <p:cTn id="62" dur="1" fill="hold">
                                          <p:stCondLst>
                                            <p:cond delay="0"/>
                                          </p:stCondLst>
                                        </p:cTn>
                                        <p:tgtEl>
                                          <p:spTgt spid="206"/>
                                        </p:tgtEl>
                                        <p:attrNameLst>
                                          <p:attrName>style.visibility</p:attrName>
                                        </p:attrNameLst>
                                      </p:cBhvr>
                                      <p:to>
                                        <p:strVal val="visible"/>
                                      </p:to>
                                    </p:set>
                                    <p:animEffect transition="in" filter="wipe(left)">
                                      <p:cBhvr>
                                        <p:cTn id="63" dur="1000"/>
                                        <p:tgtEl>
                                          <p:spTgt spid="206"/>
                                        </p:tgtEl>
                                      </p:cBhvr>
                                    </p:animEffect>
                                  </p:childTnLst>
                                </p:cTn>
                              </p:par>
                            </p:childTnLst>
                          </p:cTn>
                        </p:par>
                        <p:par>
                          <p:cTn id="64" fill="hold">
                            <p:stCondLst>
                              <p:cond delay="9000"/>
                            </p:stCondLst>
                            <p:childTnLst>
                              <p:par>
                                <p:cTn id="65" presetID="22" presetClass="entr" presetSubtype="2" fill="hold" nodeType="afterEffect">
                                  <p:stCondLst>
                                    <p:cond delay="0"/>
                                  </p:stCondLst>
                                  <p:childTnLst>
                                    <p:set>
                                      <p:cBhvr>
                                        <p:cTn id="66" dur="1" fill="hold">
                                          <p:stCondLst>
                                            <p:cond delay="0"/>
                                          </p:stCondLst>
                                        </p:cTn>
                                        <p:tgtEl>
                                          <p:spTgt spid="213"/>
                                        </p:tgtEl>
                                        <p:attrNameLst>
                                          <p:attrName>style.visibility</p:attrName>
                                        </p:attrNameLst>
                                      </p:cBhvr>
                                      <p:to>
                                        <p:strVal val="visible"/>
                                      </p:to>
                                    </p:set>
                                    <p:animEffect transition="in" filter="wipe(right)">
                                      <p:cBhvr>
                                        <p:cTn id="67" dur="750"/>
                                        <p:tgtEl>
                                          <p:spTgt spid="213"/>
                                        </p:tgtEl>
                                      </p:cBhvr>
                                    </p:animEffect>
                                  </p:childTnLst>
                                </p:cTn>
                              </p:par>
                            </p:childTnLst>
                          </p:cTn>
                        </p:par>
                        <p:par>
                          <p:cTn id="68" fill="hold">
                            <p:stCondLst>
                              <p:cond delay="9750"/>
                            </p:stCondLst>
                            <p:childTnLst>
                              <p:par>
                                <p:cTn id="69" presetID="22" presetClass="entr" presetSubtype="2" fill="hold" nodeType="afterEffect">
                                  <p:stCondLst>
                                    <p:cond delay="0"/>
                                  </p:stCondLst>
                                  <p:childTnLst>
                                    <p:set>
                                      <p:cBhvr>
                                        <p:cTn id="70" dur="1" fill="hold">
                                          <p:stCondLst>
                                            <p:cond delay="0"/>
                                          </p:stCondLst>
                                        </p:cTn>
                                        <p:tgtEl>
                                          <p:spTgt spid="218"/>
                                        </p:tgtEl>
                                        <p:attrNameLst>
                                          <p:attrName>style.visibility</p:attrName>
                                        </p:attrNameLst>
                                      </p:cBhvr>
                                      <p:to>
                                        <p:strVal val="visible"/>
                                      </p:to>
                                    </p:set>
                                    <p:animEffect transition="in" filter="wipe(right)">
                                      <p:cBhvr>
                                        <p:cTn id="71" dur="25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200" grpId="0" animBg="1"/>
      <p:bldP spid="203" grpId="0" animBg="1"/>
      <p:bldP spid="204"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6" name="Rettangolo 65"/>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5" name="Rettangolo 64"/>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pic>
        <p:nvPicPr>
          <p:cNvPr id="68" name="Immagine 67"/>
          <p:cNvPicPr>
            <a:picLocks noChangeAspect="1"/>
          </p:cNvPicPr>
          <p:nvPr/>
        </p:nvPicPr>
        <p:blipFill rotWithShape="1">
          <a:blip r:embed="rId10">
            <a:extLst>
              <a:ext uri="{28A0092B-C50C-407E-A947-70E740481C1C}">
                <a14:useLocalDpi xmlns:a14="http://schemas.microsoft.com/office/drawing/2010/main" val="0"/>
              </a:ext>
            </a:extLst>
          </a:blip>
          <a:srcRect l="-536" t="-571" r="-1984" b="335"/>
          <a:stretch/>
        </p:blipFill>
        <p:spPr>
          <a:xfrm>
            <a:off x="3531887" y="784637"/>
            <a:ext cx="3781626" cy="5528853"/>
          </a:xfrm>
          <a:prstGeom prst="rect">
            <a:avLst/>
          </a:prstGeom>
          <a:effectLst>
            <a:outerShdw blurRad="50800" dist="38100" dir="2700000" algn="tl" rotWithShape="0">
              <a:prstClr val="black">
                <a:alpha val="40000"/>
              </a:prstClr>
            </a:outerShdw>
          </a:effectLst>
        </p:spPr>
      </p:pic>
      <p:sp>
        <p:nvSpPr>
          <p:cNvPr id="4" name="CasellaDiTesto 3"/>
          <p:cNvSpPr txBox="1"/>
          <p:nvPr/>
        </p:nvSpPr>
        <p:spPr>
          <a:xfrm>
            <a:off x="1136349" y="2879380"/>
            <a:ext cx="2398221" cy="1384995"/>
          </a:xfrm>
          <a:prstGeom prst="rect">
            <a:avLst/>
          </a:prstGeom>
          <a:noFill/>
        </p:spPr>
        <p:txBody>
          <a:bodyPr wrap="square" rtlCol="0">
            <a:spAutoFit/>
          </a:bodyPr>
          <a:lstStyle/>
          <a:p>
            <a:pPr algn="r"/>
            <a:r>
              <a:rPr lang="it-IT" sz="1400" b="1" dirty="0" err="1">
                <a:solidFill>
                  <a:schemeClr val="accent4">
                    <a:lumMod val="20000"/>
                    <a:lumOff val="80000"/>
                  </a:schemeClr>
                </a:solidFill>
                <a:effectLst>
                  <a:outerShdw blurRad="38100" dist="38100" dir="2700000" algn="tl">
                    <a:srgbClr val="000000">
                      <a:alpha val="43137"/>
                    </a:srgbClr>
                  </a:outerShdw>
                </a:effectLst>
              </a:rPr>
              <a:t>Jubal</a:t>
            </a:r>
            <a:r>
              <a:rPr lang="it-IT" sz="1400" b="1" dirty="0">
                <a:solidFill>
                  <a:schemeClr val="accent4">
                    <a:lumMod val="20000"/>
                    <a:lumOff val="80000"/>
                  </a:schemeClr>
                </a:solidFill>
                <a:effectLst>
                  <a:outerShdw blurRad="38100" dist="38100" dir="2700000" algn="tl">
                    <a:srgbClr val="000000">
                      <a:alpha val="43137"/>
                    </a:srgbClr>
                  </a:outerShdw>
                </a:effectLst>
              </a:rPr>
              <a:t> with a </a:t>
            </a:r>
            <a:r>
              <a:rPr lang="it-IT" sz="1400" b="1" dirty="0" err="1">
                <a:solidFill>
                  <a:schemeClr val="accent4">
                    <a:lumMod val="20000"/>
                    <a:lumOff val="80000"/>
                  </a:schemeClr>
                </a:solidFill>
                <a:effectLst>
                  <a:outerShdw blurRad="38100" dist="38100" dir="2700000" algn="tl">
                    <a:srgbClr val="000000">
                      <a:alpha val="43137"/>
                    </a:srgbClr>
                  </a:outerShdw>
                </a:effectLst>
              </a:rPr>
              <a:t>psalter</a:t>
            </a:r>
            <a:r>
              <a:rPr lang="it-IT" sz="1400" b="1" dirty="0">
                <a:solidFill>
                  <a:schemeClr val="accent4">
                    <a:lumMod val="20000"/>
                    <a:lumOff val="80000"/>
                  </a:schemeClr>
                </a:solidFill>
                <a:effectLst>
                  <a:outerShdw blurRad="38100" dist="38100" dir="2700000" algn="tl">
                    <a:srgbClr val="000000">
                      <a:alpha val="43137"/>
                    </a:srgbClr>
                  </a:outerShdw>
                </a:effectLst>
              </a:rPr>
              <a:t>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and </a:t>
            </a:r>
            <a:r>
              <a:rPr lang="it-IT" sz="1400" b="1" dirty="0" err="1">
                <a:solidFill>
                  <a:schemeClr val="accent4">
                    <a:lumMod val="20000"/>
                    <a:lumOff val="80000"/>
                  </a:schemeClr>
                </a:solidFill>
                <a:effectLst>
                  <a:outerShdw blurRad="38100" dist="38100" dir="2700000" algn="tl">
                    <a:srgbClr val="000000">
                      <a:alpha val="43137"/>
                    </a:srgbClr>
                  </a:outerShdw>
                </a:effectLst>
              </a:rPr>
              <a:t>his</a:t>
            </a:r>
            <a:r>
              <a:rPr lang="it-IT" sz="1400" b="1" dirty="0">
                <a:solidFill>
                  <a:schemeClr val="accent4">
                    <a:lumMod val="20000"/>
                    <a:lumOff val="80000"/>
                  </a:schemeClr>
                </a:solidFill>
                <a:effectLst>
                  <a:outerShdw blurRad="38100" dist="38100" dir="2700000" algn="tl">
                    <a:srgbClr val="000000">
                      <a:alpha val="43137"/>
                    </a:srgbClr>
                  </a:outerShdw>
                </a:effectLst>
              </a:rPr>
              <a:t> </a:t>
            </a:r>
            <a:r>
              <a:rPr lang="it-IT" sz="1400" b="1" dirty="0" err="1">
                <a:solidFill>
                  <a:schemeClr val="accent4">
                    <a:lumMod val="20000"/>
                    <a:lumOff val="80000"/>
                  </a:schemeClr>
                </a:solidFill>
                <a:effectLst>
                  <a:outerShdw blurRad="38100" dist="38100" dir="2700000" algn="tl">
                    <a:srgbClr val="000000">
                      <a:alpha val="43137"/>
                    </a:srgbClr>
                  </a:outerShdw>
                </a:effectLst>
              </a:rPr>
              <a:t>brother</a:t>
            </a:r>
            <a:r>
              <a:rPr lang="it-IT" sz="1400" b="1" dirty="0">
                <a:solidFill>
                  <a:schemeClr val="accent4">
                    <a:lumMod val="20000"/>
                    <a:lumOff val="80000"/>
                  </a:schemeClr>
                </a:solidFill>
                <a:effectLst>
                  <a:outerShdw blurRad="38100" dist="38100" dir="2700000" algn="tl">
                    <a:srgbClr val="000000">
                      <a:alpha val="43137"/>
                    </a:srgbClr>
                  </a:outerShdw>
                </a:effectLst>
              </a:rPr>
              <a:t> Tubalcain, the </a:t>
            </a:r>
            <a:r>
              <a:rPr lang="it-IT" sz="1400" b="1" dirty="0" err="1">
                <a:solidFill>
                  <a:schemeClr val="accent4">
                    <a:lumMod val="20000"/>
                    <a:lumOff val="80000"/>
                  </a:schemeClr>
                </a:solidFill>
                <a:effectLst>
                  <a:outerShdw blurRad="38100" dist="38100" dir="2700000" algn="tl">
                    <a:srgbClr val="000000">
                      <a:alpha val="43137"/>
                    </a:srgbClr>
                  </a:outerShdw>
                </a:effectLst>
              </a:rPr>
              <a:t>blacksmith</a:t>
            </a:r>
            <a:endParaRPr lang="it-IT" sz="1400" b="1" dirty="0">
              <a:solidFill>
                <a:schemeClr val="accent4">
                  <a:lumMod val="20000"/>
                  <a:lumOff val="80000"/>
                </a:schemeClr>
              </a:solidFill>
              <a:effectLst>
                <a:outerShdw blurRad="38100" dist="38100" dir="2700000" algn="tl">
                  <a:srgbClr val="000000">
                    <a:alpha val="43137"/>
                  </a:srgbClr>
                </a:outerShdw>
              </a:effectLst>
            </a:endParaRPr>
          </a:p>
          <a:p>
            <a:pPr algn="r"/>
            <a:r>
              <a:rPr lang="it-IT" sz="1400" b="1" dirty="0">
                <a:solidFill>
                  <a:schemeClr val="accent4">
                    <a:lumMod val="20000"/>
                    <a:lumOff val="80000"/>
                  </a:schemeClr>
                </a:solidFill>
                <a:effectLst>
                  <a:outerShdw blurRad="38100" dist="38100" dir="2700000" algn="tl">
                    <a:srgbClr val="000000">
                      <a:alpha val="43137"/>
                    </a:srgbClr>
                  </a:outerShdw>
                </a:effectLst>
              </a:rPr>
              <a:t>(</a:t>
            </a:r>
            <a:r>
              <a:rPr lang="it-IT" sz="1400" b="1" dirty="0" err="1">
                <a:solidFill>
                  <a:schemeClr val="accent4">
                    <a:lumMod val="20000"/>
                    <a:lumOff val="80000"/>
                  </a:schemeClr>
                </a:solidFill>
                <a:effectLst>
                  <a:outerShdw blurRad="38100" dist="38100" dir="2700000" algn="tl">
                    <a:srgbClr val="000000">
                      <a:alpha val="43137"/>
                    </a:srgbClr>
                  </a:outerShdw>
                </a:effectLst>
              </a:rPr>
              <a:t>xylography</a:t>
            </a:r>
            <a:r>
              <a:rPr lang="it-IT" sz="1400" b="1" dirty="0">
                <a:solidFill>
                  <a:schemeClr val="accent4">
                    <a:lumMod val="20000"/>
                    <a:lumOff val="80000"/>
                  </a:schemeClr>
                </a:solidFill>
                <a:effectLst>
                  <a:outerShdw blurRad="38100" dist="38100" dir="2700000" algn="tl">
                    <a:srgbClr val="000000">
                      <a:alpha val="43137"/>
                    </a:srgbClr>
                  </a:outerShdw>
                </a:effectLst>
              </a:rPr>
              <a:t> from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an </a:t>
            </a:r>
            <a:r>
              <a:rPr lang="it-IT" sz="1400" b="1" dirty="0" err="1">
                <a:solidFill>
                  <a:schemeClr val="accent4">
                    <a:lumMod val="20000"/>
                    <a:lumOff val="80000"/>
                  </a:schemeClr>
                </a:solidFill>
                <a:effectLst>
                  <a:outerShdw blurRad="38100" dist="38100" dir="2700000" algn="tl">
                    <a:srgbClr val="000000">
                      <a:alpha val="43137"/>
                    </a:srgbClr>
                  </a:outerShdw>
                </a:effectLst>
              </a:rPr>
              <a:t>incunable</a:t>
            </a:r>
            <a:r>
              <a:rPr lang="it-IT" sz="1400" b="1" dirty="0">
                <a:solidFill>
                  <a:schemeClr val="accent4">
                    <a:lumMod val="20000"/>
                    <a:lumOff val="80000"/>
                  </a:schemeClr>
                </a:solidFill>
                <a:effectLst>
                  <a:outerShdw blurRad="38100" dist="38100" dir="2700000" algn="tl">
                    <a:srgbClr val="000000">
                      <a:alpha val="43137"/>
                    </a:srgbClr>
                  </a:outerShdw>
                </a:effectLst>
              </a:rPr>
              <a:t> </a:t>
            </a:r>
            <a:r>
              <a:rPr lang="it-IT" sz="1400" b="1" dirty="0" err="1">
                <a:solidFill>
                  <a:schemeClr val="accent4">
                    <a:lumMod val="20000"/>
                    <a:lumOff val="80000"/>
                  </a:schemeClr>
                </a:solidFill>
                <a:effectLst>
                  <a:outerShdw blurRad="38100" dist="38100" dir="2700000" algn="tl">
                    <a:srgbClr val="000000">
                      <a:alpha val="43137"/>
                    </a:srgbClr>
                  </a:outerShdw>
                </a:effectLst>
              </a:rPr>
              <a:t>printed</a:t>
            </a:r>
            <a:r>
              <a:rPr lang="it-IT" sz="1400" b="1" dirty="0">
                <a:solidFill>
                  <a:schemeClr val="accent4">
                    <a:lumMod val="20000"/>
                    <a:lumOff val="80000"/>
                  </a:schemeClr>
                </a:solidFill>
                <a:effectLst>
                  <a:outerShdw blurRad="38100" dist="38100" dir="2700000" algn="tl">
                    <a:srgbClr val="000000">
                      <a:alpha val="43137"/>
                    </a:srgbClr>
                  </a:outerShdw>
                </a:effectLst>
              </a:rPr>
              <a:t>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in Augsburg 1476) </a:t>
            </a:r>
          </a:p>
        </p:txBody>
      </p:sp>
    </p:spTree>
    <p:extLst>
      <p:ext uri="{BB962C8B-B14F-4D97-AF65-F5344CB8AC3E}">
        <p14:creationId xmlns:p14="http://schemas.microsoft.com/office/powerpoint/2010/main" val="1783417354"/>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500"/>
                                        <p:tgtEl>
                                          <p:spTgt spid="66"/>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6" name="Rettangolo 65"/>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5" name="Rettangolo 64"/>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pic>
        <p:nvPicPr>
          <p:cNvPr id="68" name="Immagine 67"/>
          <p:cNvPicPr>
            <a:picLocks noChangeAspect="1"/>
          </p:cNvPicPr>
          <p:nvPr/>
        </p:nvPicPr>
        <p:blipFill rotWithShape="1">
          <a:blip r:embed="rId10">
            <a:extLst>
              <a:ext uri="{28A0092B-C50C-407E-A947-70E740481C1C}">
                <a14:useLocalDpi xmlns:a14="http://schemas.microsoft.com/office/drawing/2010/main" val="0"/>
              </a:ext>
            </a:extLst>
          </a:blip>
          <a:srcRect l="-536" t="-571" r="-1984" b="335"/>
          <a:stretch/>
        </p:blipFill>
        <p:spPr>
          <a:xfrm>
            <a:off x="3531887" y="784637"/>
            <a:ext cx="3781626" cy="5528853"/>
          </a:xfrm>
          <a:prstGeom prst="rect">
            <a:avLst/>
          </a:prstGeom>
          <a:effectLst>
            <a:outerShdw blurRad="50800" dist="38100" dir="2700000" algn="tl" rotWithShape="0">
              <a:prstClr val="black">
                <a:alpha val="40000"/>
              </a:prstClr>
            </a:outerShdw>
          </a:effectLst>
        </p:spPr>
      </p:pic>
      <p:sp>
        <p:nvSpPr>
          <p:cNvPr id="4" name="CasellaDiTesto 3"/>
          <p:cNvSpPr txBox="1"/>
          <p:nvPr/>
        </p:nvSpPr>
        <p:spPr>
          <a:xfrm>
            <a:off x="1136349" y="2879380"/>
            <a:ext cx="2398221" cy="1384995"/>
          </a:xfrm>
          <a:prstGeom prst="rect">
            <a:avLst/>
          </a:prstGeom>
          <a:noFill/>
        </p:spPr>
        <p:txBody>
          <a:bodyPr wrap="square" rtlCol="0">
            <a:spAutoFit/>
          </a:bodyPr>
          <a:lstStyle/>
          <a:p>
            <a:pPr algn="r"/>
            <a:r>
              <a:rPr lang="it-IT" sz="1400" b="1" dirty="0" err="1">
                <a:solidFill>
                  <a:schemeClr val="accent4">
                    <a:lumMod val="20000"/>
                    <a:lumOff val="80000"/>
                  </a:schemeClr>
                </a:solidFill>
                <a:effectLst>
                  <a:outerShdw blurRad="38100" dist="38100" dir="2700000" algn="tl">
                    <a:srgbClr val="000000">
                      <a:alpha val="43137"/>
                    </a:srgbClr>
                  </a:outerShdw>
                </a:effectLst>
              </a:rPr>
              <a:t>Jubal</a:t>
            </a:r>
            <a:r>
              <a:rPr lang="it-IT" sz="1400" b="1" dirty="0">
                <a:solidFill>
                  <a:schemeClr val="accent4">
                    <a:lumMod val="20000"/>
                    <a:lumOff val="80000"/>
                  </a:schemeClr>
                </a:solidFill>
                <a:effectLst>
                  <a:outerShdw blurRad="38100" dist="38100" dir="2700000" algn="tl">
                    <a:srgbClr val="000000">
                      <a:alpha val="43137"/>
                    </a:srgbClr>
                  </a:outerShdw>
                </a:effectLst>
              </a:rPr>
              <a:t> with a </a:t>
            </a:r>
            <a:r>
              <a:rPr lang="it-IT" sz="1400" b="1" dirty="0" err="1">
                <a:solidFill>
                  <a:schemeClr val="accent4">
                    <a:lumMod val="20000"/>
                    <a:lumOff val="80000"/>
                  </a:schemeClr>
                </a:solidFill>
                <a:effectLst>
                  <a:outerShdw blurRad="38100" dist="38100" dir="2700000" algn="tl">
                    <a:srgbClr val="000000">
                      <a:alpha val="43137"/>
                    </a:srgbClr>
                  </a:outerShdw>
                </a:effectLst>
              </a:rPr>
              <a:t>psalter</a:t>
            </a:r>
            <a:r>
              <a:rPr lang="it-IT" sz="1400" b="1" dirty="0">
                <a:solidFill>
                  <a:schemeClr val="accent4">
                    <a:lumMod val="20000"/>
                    <a:lumOff val="80000"/>
                  </a:schemeClr>
                </a:solidFill>
                <a:effectLst>
                  <a:outerShdw blurRad="38100" dist="38100" dir="2700000" algn="tl">
                    <a:srgbClr val="000000">
                      <a:alpha val="43137"/>
                    </a:srgbClr>
                  </a:outerShdw>
                </a:effectLst>
              </a:rPr>
              <a:t>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and </a:t>
            </a:r>
            <a:r>
              <a:rPr lang="it-IT" sz="1400" b="1" dirty="0" err="1">
                <a:solidFill>
                  <a:schemeClr val="accent4">
                    <a:lumMod val="20000"/>
                    <a:lumOff val="80000"/>
                  </a:schemeClr>
                </a:solidFill>
                <a:effectLst>
                  <a:outerShdw blurRad="38100" dist="38100" dir="2700000" algn="tl">
                    <a:srgbClr val="000000">
                      <a:alpha val="43137"/>
                    </a:srgbClr>
                  </a:outerShdw>
                </a:effectLst>
              </a:rPr>
              <a:t>his</a:t>
            </a:r>
            <a:r>
              <a:rPr lang="it-IT" sz="1400" b="1" dirty="0">
                <a:solidFill>
                  <a:schemeClr val="accent4">
                    <a:lumMod val="20000"/>
                    <a:lumOff val="80000"/>
                  </a:schemeClr>
                </a:solidFill>
                <a:effectLst>
                  <a:outerShdw blurRad="38100" dist="38100" dir="2700000" algn="tl">
                    <a:srgbClr val="000000">
                      <a:alpha val="43137"/>
                    </a:srgbClr>
                  </a:outerShdw>
                </a:effectLst>
              </a:rPr>
              <a:t> </a:t>
            </a:r>
            <a:r>
              <a:rPr lang="it-IT" sz="1400" b="1" dirty="0" err="1">
                <a:solidFill>
                  <a:schemeClr val="accent4">
                    <a:lumMod val="20000"/>
                    <a:lumOff val="80000"/>
                  </a:schemeClr>
                </a:solidFill>
                <a:effectLst>
                  <a:outerShdw blurRad="38100" dist="38100" dir="2700000" algn="tl">
                    <a:srgbClr val="000000">
                      <a:alpha val="43137"/>
                    </a:srgbClr>
                  </a:outerShdw>
                </a:effectLst>
              </a:rPr>
              <a:t>brother</a:t>
            </a:r>
            <a:r>
              <a:rPr lang="it-IT" sz="1400" b="1" dirty="0">
                <a:solidFill>
                  <a:schemeClr val="accent4">
                    <a:lumMod val="20000"/>
                    <a:lumOff val="80000"/>
                  </a:schemeClr>
                </a:solidFill>
                <a:effectLst>
                  <a:outerShdw blurRad="38100" dist="38100" dir="2700000" algn="tl">
                    <a:srgbClr val="000000">
                      <a:alpha val="43137"/>
                    </a:srgbClr>
                  </a:outerShdw>
                </a:effectLst>
              </a:rPr>
              <a:t> Tubalcain, the </a:t>
            </a:r>
            <a:r>
              <a:rPr lang="it-IT" sz="1400" b="1" dirty="0" err="1">
                <a:solidFill>
                  <a:schemeClr val="accent4">
                    <a:lumMod val="20000"/>
                    <a:lumOff val="80000"/>
                  </a:schemeClr>
                </a:solidFill>
                <a:effectLst>
                  <a:outerShdw blurRad="38100" dist="38100" dir="2700000" algn="tl">
                    <a:srgbClr val="000000">
                      <a:alpha val="43137"/>
                    </a:srgbClr>
                  </a:outerShdw>
                </a:effectLst>
              </a:rPr>
              <a:t>blacksmith</a:t>
            </a:r>
            <a:endParaRPr lang="it-IT" sz="1400" b="1" dirty="0">
              <a:solidFill>
                <a:schemeClr val="accent4">
                  <a:lumMod val="20000"/>
                  <a:lumOff val="80000"/>
                </a:schemeClr>
              </a:solidFill>
              <a:effectLst>
                <a:outerShdw blurRad="38100" dist="38100" dir="2700000" algn="tl">
                  <a:srgbClr val="000000">
                    <a:alpha val="43137"/>
                  </a:srgbClr>
                </a:outerShdw>
              </a:effectLst>
            </a:endParaRPr>
          </a:p>
          <a:p>
            <a:pPr algn="r"/>
            <a:r>
              <a:rPr lang="it-IT" sz="1400" b="1" dirty="0">
                <a:solidFill>
                  <a:schemeClr val="accent4">
                    <a:lumMod val="20000"/>
                    <a:lumOff val="80000"/>
                  </a:schemeClr>
                </a:solidFill>
                <a:effectLst>
                  <a:outerShdw blurRad="38100" dist="38100" dir="2700000" algn="tl">
                    <a:srgbClr val="000000">
                      <a:alpha val="43137"/>
                    </a:srgbClr>
                  </a:outerShdw>
                </a:effectLst>
              </a:rPr>
              <a:t>(</a:t>
            </a:r>
            <a:r>
              <a:rPr lang="it-IT" sz="1400" b="1" dirty="0" err="1">
                <a:solidFill>
                  <a:schemeClr val="accent4">
                    <a:lumMod val="20000"/>
                    <a:lumOff val="80000"/>
                  </a:schemeClr>
                </a:solidFill>
                <a:effectLst>
                  <a:outerShdw blurRad="38100" dist="38100" dir="2700000" algn="tl">
                    <a:srgbClr val="000000">
                      <a:alpha val="43137"/>
                    </a:srgbClr>
                  </a:outerShdw>
                </a:effectLst>
              </a:rPr>
              <a:t>xylography</a:t>
            </a:r>
            <a:r>
              <a:rPr lang="it-IT" sz="1400" b="1" dirty="0">
                <a:solidFill>
                  <a:schemeClr val="accent4">
                    <a:lumMod val="20000"/>
                    <a:lumOff val="80000"/>
                  </a:schemeClr>
                </a:solidFill>
                <a:effectLst>
                  <a:outerShdw blurRad="38100" dist="38100" dir="2700000" algn="tl">
                    <a:srgbClr val="000000">
                      <a:alpha val="43137"/>
                    </a:srgbClr>
                  </a:outerShdw>
                </a:effectLst>
              </a:rPr>
              <a:t> from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an </a:t>
            </a:r>
            <a:r>
              <a:rPr lang="it-IT" sz="1400" b="1" dirty="0" err="1">
                <a:solidFill>
                  <a:schemeClr val="accent4">
                    <a:lumMod val="20000"/>
                    <a:lumOff val="80000"/>
                  </a:schemeClr>
                </a:solidFill>
                <a:effectLst>
                  <a:outerShdw blurRad="38100" dist="38100" dir="2700000" algn="tl">
                    <a:srgbClr val="000000">
                      <a:alpha val="43137"/>
                    </a:srgbClr>
                  </a:outerShdw>
                </a:effectLst>
              </a:rPr>
              <a:t>incunable</a:t>
            </a:r>
            <a:r>
              <a:rPr lang="it-IT" sz="1400" b="1" dirty="0">
                <a:solidFill>
                  <a:schemeClr val="accent4">
                    <a:lumMod val="20000"/>
                    <a:lumOff val="80000"/>
                  </a:schemeClr>
                </a:solidFill>
                <a:effectLst>
                  <a:outerShdw blurRad="38100" dist="38100" dir="2700000" algn="tl">
                    <a:srgbClr val="000000">
                      <a:alpha val="43137"/>
                    </a:srgbClr>
                  </a:outerShdw>
                </a:effectLst>
              </a:rPr>
              <a:t> </a:t>
            </a:r>
            <a:r>
              <a:rPr lang="it-IT" sz="1400" b="1" dirty="0" err="1">
                <a:solidFill>
                  <a:schemeClr val="accent4">
                    <a:lumMod val="20000"/>
                    <a:lumOff val="80000"/>
                  </a:schemeClr>
                </a:solidFill>
                <a:effectLst>
                  <a:outerShdw blurRad="38100" dist="38100" dir="2700000" algn="tl">
                    <a:srgbClr val="000000">
                      <a:alpha val="43137"/>
                    </a:srgbClr>
                  </a:outerShdw>
                </a:effectLst>
              </a:rPr>
              <a:t>printed</a:t>
            </a:r>
            <a:r>
              <a:rPr lang="it-IT" sz="1400" b="1" dirty="0">
                <a:solidFill>
                  <a:schemeClr val="accent4">
                    <a:lumMod val="20000"/>
                    <a:lumOff val="80000"/>
                  </a:schemeClr>
                </a:solidFill>
                <a:effectLst>
                  <a:outerShdw blurRad="38100" dist="38100" dir="2700000" algn="tl">
                    <a:srgbClr val="000000">
                      <a:alpha val="43137"/>
                    </a:srgbClr>
                  </a:outerShdw>
                </a:effectLst>
              </a:rPr>
              <a:t> </a:t>
            </a:r>
            <a:br>
              <a:rPr lang="it-IT" sz="1400" b="1" dirty="0">
                <a:solidFill>
                  <a:schemeClr val="accent4">
                    <a:lumMod val="20000"/>
                    <a:lumOff val="80000"/>
                  </a:schemeClr>
                </a:solidFill>
                <a:effectLst>
                  <a:outerShdw blurRad="38100" dist="38100" dir="2700000" algn="tl">
                    <a:srgbClr val="000000">
                      <a:alpha val="43137"/>
                    </a:srgbClr>
                  </a:outerShdw>
                </a:effectLst>
              </a:rPr>
            </a:br>
            <a:r>
              <a:rPr lang="it-IT" sz="1400" b="1" dirty="0">
                <a:solidFill>
                  <a:schemeClr val="accent4">
                    <a:lumMod val="20000"/>
                    <a:lumOff val="80000"/>
                  </a:schemeClr>
                </a:solidFill>
                <a:effectLst>
                  <a:outerShdw blurRad="38100" dist="38100" dir="2700000" algn="tl">
                    <a:srgbClr val="000000">
                      <a:alpha val="43137"/>
                    </a:srgbClr>
                  </a:outerShdw>
                </a:effectLst>
              </a:rPr>
              <a:t>in Augsburg 1476) </a:t>
            </a:r>
          </a:p>
        </p:txBody>
      </p:sp>
      <p:pic>
        <p:nvPicPr>
          <p:cNvPr id="60" name="Immagine 59"/>
          <p:cNvPicPr>
            <a:picLocks noChangeAspect="1"/>
          </p:cNvPicPr>
          <p:nvPr/>
        </p:nvPicPr>
        <p:blipFill rotWithShape="1">
          <a:blip r:embed="rId10">
            <a:extLst>
              <a:ext uri="{28A0092B-C50C-407E-A947-70E740481C1C}">
                <a14:useLocalDpi xmlns:a14="http://schemas.microsoft.com/office/drawing/2010/main" val="0"/>
              </a:ext>
            </a:extLst>
          </a:blip>
          <a:srcRect l="41747" t="3156" r="11258" b="47784"/>
          <a:stretch/>
        </p:blipFill>
        <p:spPr>
          <a:xfrm>
            <a:off x="5081287" y="990628"/>
            <a:ext cx="1733502" cy="270606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056515547"/>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49" presetClass="path" presetSubtype="0" accel="50000" decel="50000" fill="hold" nodeType="withEffect">
                                  <p:stCondLst>
                                    <p:cond delay="0"/>
                                  </p:stCondLst>
                                  <p:childTnLst>
                                    <p:animMotion origin="layout" path="M -8.33333E-7 3.33333E-6 L 0.18021 0.16342 " pathEditMode="relative" rAng="0" ptsTypes="AA">
                                      <p:cBhvr>
                                        <p:cTn id="9" dur="2000" fill="hold"/>
                                        <p:tgtEl>
                                          <p:spTgt spid="60"/>
                                        </p:tgtEl>
                                        <p:attrNameLst>
                                          <p:attrName>ppt_x</p:attrName>
                                          <p:attrName>ppt_y</p:attrName>
                                        </p:attrNameLst>
                                      </p:cBhvr>
                                      <p:rCtr x="9010" y="8171"/>
                                    </p:animMotion>
                                  </p:childTnLst>
                                </p:cTn>
                              </p:par>
                              <p:par>
                                <p:cTn id="10" presetID="10" presetClass="exit" presetSubtype="0" fill="hold" nodeType="withEffect">
                                  <p:stCondLst>
                                    <p:cond delay="1500"/>
                                  </p:stCondLst>
                                  <p:childTnLst>
                                    <p:animEffect transition="out" filter="fade">
                                      <p:cBhvr>
                                        <p:cTn id="11" dur="500"/>
                                        <p:tgtEl>
                                          <p:spTgt spid="68"/>
                                        </p:tgtEl>
                                      </p:cBhvr>
                                    </p:animEffect>
                                    <p:set>
                                      <p:cBhvr>
                                        <p:cTn id="12" dur="1" fill="hold">
                                          <p:stCondLst>
                                            <p:cond delay="499"/>
                                          </p:stCondLst>
                                        </p:cTn>
                                        <p:tgtEl>
                                          <p:spTgt spid="68"/>
                                        </p:tgtEl>
                                        <p:attrNameLst>
                                          <p:attrName>style.visibility</p:attrName>
                                        </p:attrNameLst>
                                      </p:cBhvr>
                                      <p:to>
                                        <p:strVal val="hidden"/>
                                      </p:to>
                                    </p:set>
                                  </p:childTnLst>
                                </p:cTn>
                              </p:par>
                              <p:par>
                                <p:cTn id="13" presetID="10" presetClass="exit" presetSubtype="0" fill="hold" grpId="0" nodeType="withEffect">
                                  <p:stCondLst>
                                    <p:cond delay="150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6" name="CasellaDiTesto 55"/>
          <p:cNvSpPr txBox="1"/>
          <p:nvPr/>
        </p:nvSpPr>
        <p:spPr>
          <a:xfrm>
            <a:off x="6833985" y="847664"/>
            <a:ext cx="1188146" cy="769441"/>
          </a:xfrm>
          <a:prstGeom prst="rect">
            <a:avLst/>
          </a:prstGeom>
          <a:noFill/>
        </p:spPr>
        <p:txBody>
          <a:bodyPr wrap="none" rtlCol="0">
            <a:spAutoFit/>
          </a:bodyPr>
          <a:lstStyle/>
          <a:p>
            <a:pPr algn="ctr"/>
            <a:r>
              <a:rPr lang="it-IT" sz="28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JUBAL</a:t>
            </a:r>
          </a:p>
          <a:p>
            <a:pPr algn="ct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Bible</a:t>
            </a: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endParaRPr lang="it-IT" sz="1600" dirty="0"/>
          </a:p>
        </p:txBody>
      </p:sp>
      <p:sp>
        <p:nvSpPr>
          <p:cNvPr id="58" name="CasellaDiTesto 57"/>
          <p:cNvSpPr txBox="1"/>
          <p:nvPr/>
        </p:nvSpPr>
        <p:spPr>
          <a:xfrm>
            <a:off x="1686558" y="855630"/>
            <a:ext cx="1504322" cy="769441"/>
          </a:xfrm>
          <a:prstGeom prst="rect">
            <a:avLst/>
          </a:prstGeom>
          <a:noFill/>
        </p:spPr>
        <p:txBody>
          <a:bodyPr wrap="none" rtlCol="0">
            <a:spAutoFit/>
          </a:bodyPr>
          <a:lstStyle/>
          <a:p>
            <a:pPr algn="ctr"/>
            <a:r>
              <a:rPr lang="it-IT" sz="28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APOLLO</a:t>
            </a:r>
          </a:p>
          <a:p>
            <a:pPr algn="ct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Greek</a:t>
            </a: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endParaRPr lang="it-IT" sz="1600" dirty="0"/>
          </a:p>
        </p:txBody>
      </p:sp>
      <p:sp>
        <p:nvSpPr>
          <p:cNvPr id="17" name="Freccia a destra 16"/>
          <p:cNvSpPr/>
          <p:nvPr/>
        </p:nvSpPr>
        <p:spPr>
          <a:xfrm rot="10800000">
            <a:off x="3157540" y="1016956"/>
            <a:ext cx="1340214" cy="222116"/>
          </a:xfrm>
          <a:prstGeom prst="rightArrow">
            <a:avLst/>
          </a:prstGeom>
          <a:solidFill>
            <a:schemeClr val="accent6">
              <a:lumMod val="20000"/>
              <a:lumOff val="80000"/>
              <a:alpha val="5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1" name="Freccia a destra 70"/>
          <p:cNvSpPr/>
          <p:nvPr/>
        </p:nvSpPr>
        <p:spPr>
          <a:xfrm rot="10800000">
            <a:off x="5477631" y="1023878"/>
            <a:ext cx="1321900" cy="215194"/>
          </a:xfrm>
          <a:prstGeom prst="rightArrow">
            <a:avLst/>
          </a:prstGeom>
          <a:solidFill>
            <a:schemeClr val="accent6">
              <a:lumMod val="20000"/>
              <a:lumOff val="80000"/>
              <a:alpha val="5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41" name="CasellaDiTesto 240"/>
          <p:cNvSpPr txBox="1"/>
          <p:nvPr/>
        </p:nvSpPr>
        <p:spPr>
          <a:xfrm>
            <a:off x="3488703" y="5738542"/>
            <a:ext cx="2642070" cy="738664"/>
          </a:xfrm>
          <a:prstGeom prst="rect">
            <a:avLst/>
          </a:prstGeom>
          <a:noFill/>
        </p:spPr>
        <p:txBody>
          <a:bodyPr wrap="none" rtlCol="0">
            <a:spAutoFit/>
          </a:bodyPr>
          <a:lstStyle/>
          <a:p>
            <a:r>
              <a:rPr lang="it-IT" sz="1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Diego Velasquez</a:t>
            </a:r>
          </a:p>
          <a:p>
            <a:r>
              <a:rPr lang="it-IT" sz="1400" i="1"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Apollo in </a:t>
            </a:r>
            <a:r>
              <a:rPr lang="it-IT" sz="1400" i="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Hephaestus</a:t>
            </a:r>
            <a:r>
              <a:rPr lang="it-IT" sz="1400" i="1"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forge </a:t>
            </a:r>
            <a:r>
              <a:rPr lang="it-IT" sz="1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(1630)</a:t>
            </a:r>
          </a:p>
          <a:p>
            <a:r>
              <a:rPr lang="it-IT" sz="1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Madrid, Prado</a:t>
            </a:r>
            <a:endParaRPr lang="it-IT" sz="1400" dirty="0"/>
          </a:p>
        </p:txBody>
      </p:sp>
      <p:sp>
        <p:nvSpPr>
          <p:cNvPr id="66" name="Rettangolo 65"/>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39" name="Immagine 238"/>
          <p:cNvPicPr>
            <a:picLocks noChangeAspect="1"/>
          </p:cNvPicPr>
          <p:nvPr/>
        </p:nvPicPr>
        <p:blipFill rotWithShape="1">
          <a:blip r:embed="rId10">
            <a:extLst>
              <a:ext uri="{28A0092B-C50C-407E-A947-70E740481C1C}">
                <a14:useLocalDpi xmlns:a14="http://schemas.microsoft.com/office/drawing/2010/main" val="0"/>
              </a:ext>
            </a:extLst>
          </a:blip>
          <a:srcRect l="30083" t="9074" r="9009"/>
          <a:stretch/>
        </p:blipFill>
        <p:spPr>
          <a:xfrm>
            <a:off x="1585412" y="2124570"/>
            <a:ext cx="1754090" cy="2692219"/>
          </a:xfrm>
          <a:prstGeom prst="rect">
            <a:avLst/>
          </a:prstGeom>
          <a:effectLst>
            <a:outerShdw blurRad="50800" dist="38100" dir="8100000" algn="tr" rotWithShape="0">
              <a:prstClr val="black">
                <a:alpha val="40000"/>
              </a:prstClr>
            </a:outerShdw>
          </a:effectLst>
        </p:spPr>
      </p:pic>
      <p:sp>
        <p:nvSpPr>
          <p:cNvPr id="65" name="Rettangolo 64"/>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pic>
        <p:nvPicPr>
          <p:cNvPr id="238" name="Immagine 23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360865" y="2109974"/>
            <a:ext cx="1360330" cy="2720660"/>
          </a:xfrm>
          <a:prstGeom prst="rect">
            <a:avLst/>
          </a:prstGeom>
          <a:effectLst>
            <a:outerShdw blurRad="50800" dist="38100" dir="2700000" algn="tl" rotWithShape="0">
              <a:prstClr val="black">
                <a:alpha val="40000"/>
              </a:prstClr>
            </a:outerShdw>
          </a:effectLst>
        </p:spPr>
      </p:pic>
      <p:sp>
        <p:nvSpPr>
          <p:cNvPr id="69" name="CasellaDiTesto 68"/>
          <p:cNvSpPr txBox="1"/>
          <p:nvPr/>
        </p:nvSpPr>
        <p:spPr>
          <a:xfrm>
            <a:off x="4395580" y="855630"/>
            <a:ext cx="1245020" cy="769441"/>
          </a:xfrm>
          <a:prstGeom prst="rect">
            <a:avLst/>
          </a:prstGeom>
          <a:noFill/>
        </p:spPr>
        <p:txBody>
          <a:bodyPr wrap="none" rtlCol="0">
            <a:spAutoFit/>
          </a:bodyPr>
          <a:lstStyle/>
          <a:p>
            <a:pPr algn="ctr"/>
            <a:r>
              <a:rPr lang="it-IT" sz="28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BAAL</a:t>
            </a:r>
          </a:p>
          <a:p>
            <a:pPr algn="ct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Phoenician</a:t>
            </a: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endParaRPr lang="it-IT" sz="1600" dirty="0"/>
          </a:p>
        </p:txBody>
      </p:sp>
      <p:pic>
        <p:nvPicPr>
          <p:cNvPr id="240" name="Immagine 23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562352" y="786326"/>
            <a:ext cx="2956197" cy="4934754"/>
          </a:xfrm>
          <a:prstGeom prst="rect">
            <a:avLst/>
          </a:prstGeom>
          <a:effectLst>
            <a:outerShdw blurRad="50800" dist="38100" dir="2700000" algn="tl" rotWithShape="0">
              <a:prstClr val="black">
                <a:alpha val="40000"/>
              </a:prstClr>
            </a:outerShdw>
          </a:effectLst>
        </p:spPr>
      </p:pic>
      <p:pic>
        <p:nvPicPr>
          <p:cNvPr id="2" name="Immagine 1"/>
          <p:cNvPicPr>
            <a:picLocks noChangeAspect="1"/>
          </p:cNvPicPr>
          <p:nvPr/>
        </p:nvPicPr>
        <p:blipFill rotWithShape="1">
          <a:blip r:embed="rId13">
            <a:extLst>
              <a:ext uri="{28A0092B-C50C-407E-A947-70E740481C1C}">
                <a14:useLocalDpi xmlns:a14="http://schemas.microsoft.com/office/drawing/2010/main" val="0"/>
              </a:ext>
            </a:extLst>
          </a:blip>
          <a:srcRect l="41747" t="3156" r="11258" b="47784"/>
          <a:stretch/>
        </p:blipFill>
        <p:spPr>
          <a:xfrm>
            <a:off x="6727897" y="2124570"/>
            <a:ext cx="1733502" cy="270606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3107121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wipe(right)">
                                      <p:cBhvr>
                                        <p:cTn id="11" dur="500"/>
                                        <p:tgtEl>
                                          <p:spTgt spid="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fade">
                                      <p:cBhvr>
                                        <p:cTn id="15" dur="500"/>
                                        <p:tgtEl>
                                          <p:spTgt spid="6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38"/>
                                        </p:tgtEl>
                                        <p:attrNameLst>
                                          <p:attrName>style.visibility</p:attrName>
                                        </p:attrNameLst>
                                      </p:cBhvr>
                                      <p:to>
                                        <p:strVal val="visible"/>
                                      </p:to>
                                    </p:set>
                                    <p:animEffect transition="in" filter="fade">
                                      <p:cBhvr>
                                        <p:cTn id="19" dur="500"/>
                                        <p:tgtEl>
                                          <p:spTgt spid="23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500"/>
                                        <p:tgtEl>
                                          <p:spTgt spid="1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500"/>
                                        <p:tgtEl>
                                          <p:spTgt spid="58"/>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39"/>
                                        </p:tgtEl>
                                        <p:attrNameLst>
                                          <p:attrName>style.visibility</p:attrName>
                                        </p:attrNameLst>
                                      </p:cBhvr>
                                      <p:to>
                                        <p:strVal val="visible"/>
                                      </p:to>
                                    </p:set>
                                    <p:animEffect transition="in" filter="fade">
                                      <p:cBhvr>
                                        <p:cTn id="31" dur="500"/>
                                        <p:tgtEl>
                                          <p:spTgt spid="23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240"/>
                                        </p:tgtEl>
                                        <p:attrNameLst>
                                          <p:attrName>style.visibility</p:attrName>
                                        </p:attrNameLst>
                                      </p:cBhvr>
                                      <p:to>
                                        <p:strVal val="visible"/>
                                      </p:to>
                                    </p:set>
                                    <p:animEffect transition="in" filter="fade">
                                      <p:cBhvr>
                                        <p:cTn id="36" dur="2000"/>
                                        <p:tgtEl>
                                          <p:spTgt spid="240"/>
                                        </p:tgtEl>
                                      </p:cBhvr>
                                    </p:animEffect>
                                  </p:childTnLst>
                                </p:cTn>
                              </p:par>
                            </p:childTnLst>
                          </p:cTn>
                        </p:par>
                        <p:par>
                          <p:cTn id="37" fill="hold">
                            <p:stCondLst>
                              <p:cond delay="2000"/>
                            </p:stCondLst>
                            <p:childTnLst>
                              <p:par>
                                <p:cTn id="38" presetID="10" presetClass="entr" presetSubtype="0" fill="hold" grpId="0" nodeType="afterEffect">
                                  <p:stCondLst>
                                    <p:cond delay="0"/>
                                  </p:stCondLst>
                                  <p:childTnLst>
                                    <p:set>
                                      <p:cBhvr>
                                        <p:cTn id="39" dur="1" fill="hold">
                                          <p:stCondLst>
                                            <p:cond delay="0"/>
                                          </p:stCondLst>
                                        </p:cTn>
                                        <p:tgtEl>
                                          <p:spTgt spid="241"/>
                                        </p:tgtEl>
                                        <p:attrNameLst>
                                          <p:attrName>style.visibility</p:attrName>
                                        </p:attrNameLst>
                                      </p:cBhvr>
                                      <p:to>
                                        <p:strVal val="visible"/>
                                      </p:to>
                                    </p:set>
                                    <p:animEffect transition="in" filter="fade">
                                      <p:cBhvr>
                                        <p:cTn id="40" dur="500"/>
                                        <p:tgtEl>
                                          <p:spTgt spid="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p:bldP spid="17" grpId="0" animBg="1"/>
      <p:bldP spid="71" grpId="0" animBg="1"/>
      <p:bldP spid="241" grpId="0"/>
      <p:bldP spid="69"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2" name="Rettangolo 6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3" name="Immagine 6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562352" y="786326"/>
            <a:ext cx="2956197" cy="4934754"/>
          </a:xfrm>
          <a:prstGeom prst="rect">
            <a:avLst/>
          </a:prstGeom>
          <a:effectLst>
            <a:outerShdw blurRad="50800" dist="38100" dir="2700000" algn="tl" rotWithShape="0">
              <a:prstClr val="black">
                <a:alpha val="40000"/>
              </a:prstClr>
            </a:outerShdw>
          </a:effectLst>
        </p:spPr>
      </p:pic>
      <p:pic>
        <p:nvPicPr>
          <p:cNvPr id="66" name="Immagine 65"/>
          <p:cNvPicPr>
            <a:picLocks noChangeAspect="1"/>
          </p:cNvPicPr>
          <p:nvPr/>
        </p:nvPicPr>
        <p:blipFill rotWithShape="1">
          <a:blip r:embed="rId10">
            <a:extLst>
              <a:ext uri="{28A0092B-C50C-407E-A947-70E740481C1C}">
                <a14:useLocalDpi xmlns:a14="http://schemas.microsoft.com/office/drawing/2010/main" val="0"/>
              </a:ext>
            </a:extLst>
          </a:blip>
          <a:srcRect r="5158" b="957"/>
          <a:stretch/>
        </p:blipFill>
        <p:spPr>
          <a:xfrm>
            <a:off x="969775" y="2502625"/>
            <a:ext cx="2861480" cy="3973655"/>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pic>
        <p:nvPicPr>
          <p:cNvPr id="65" name="Immagine 64"/>
          <p:cNvPicPr>
            <a:picLocks noChangeAspect="1"/>
          </p:cNvPicPr>
          <p:nvPr/>
        </p:nvPicPr>
        <p:blipFill rotWithShape="1">
          <a:blip r:embed="rId12">
            <a:extLst>
              <a:ext uri="{28A0092B-C50C-407E-A947-70E740481C1C}">
                <a14:useLocalDpi xmlns:a14="http://schemas.microsoft.com/office/drawing/2010/main" val="0"/>
              </a:ext>
            </a:extLst>
          </a:blip>
          <a:srcRect b="4287"/>
          <a:stretch/>
        </p:blipFill>
        <p:spPr>
          <a:xfrm>
            <a:off x="5716472" y="2507579"/>
            <a:ext cx="2869280" cy="3972598"/>
          </a:xfrm>
          <a:prstGeom prst="rect">
            <a:avLst/>
          </a:prstGeom>
          <a:effectLst>
            <a:outerShdw blurRad="50800" dist="38100" dir="2700000" algn="tl" rotWithShape="0">
              <a:prstClr val="black">
                <a:alpha val="40000"/>
              </a:prstClr>
            </a:outerShdw>
          </a:effectLst>
        </p:spPr>
      </p:pic>
      <p:sp>
        <p:nvSpPr>
          <p:cNvPr id="68" name="CasellaDiTesto 67"/>
          <p:cNvSpPr txBox="1"/>
          <p:nvPr/>
        </p:nvSpPr>
        <p:spPr>
          <a:xfrm>
            <a:off x="5774009" y="2551825"/>
            <a:ext cx="891591" cy="369332"/>
          </a:xfrm>
          <a:prstGeom prst="rect">
            <a:avLst/>
          </a:prstGeom>
          <a:noFill/>
        </p:spPr>
        <p:txBody>
          <a:bodyPr wrap="none" rtlCol="0">
            <a:spAutoFit/>
          </a:bodyPr>
          <a:lstStyle/>
          <a:p>
            <a:r>
              <a:rPr lang="it-IT" dirty="0" err="1">
                <a:solidFill>
                  <a:schemeClr val="accent4">
                    <a:lumMod val="50000"/>
                  </a:schemeClr>
                </a:solidFill>
                <a:effectLst>
                  <a:outerShdw blurRad="50800" dist="38100" dir="2700000" algn="tl" rotWithShape="0">
                    <a:prstClr val="black">
                      <a:alpha val="40000"/>
                    </a:prstClr>
                  </a:outerShdw>
                </a:effectLst>
                <a:latin typeface="Corbel" panose="020B0503020204020204" pitchFamily="34" charset="0"/>
              </a:rPr>
              <a:t>Dactyls</a:t>
            </a:r>
            <a:endParaRPr lang="it-IT" dirty="0">
              <a:solidFill>
                <a:schemeClr val="accent4">
                  <a:lumMod val="50000"/>
                </a:schemeClr>
              </a:solidFill>
            </a:endParaRPr>
          </a:p>
        </p:txBody>
      </p:sp>
      <p:sp>
        <p:nvSpPr>
          <p:cNvPr id="2" name="CasellaDiTesto 1"/>
          <p:cNvSpPr txBox="1"/>
          <p:nvPr/>
        </p:nvSpPr>
        <p:spPr>
          <a:xfrm>
            <a:off x="2386120" y="6064638"/>
            <a:ext cx="1273105" cy="369332"/>
          </a:xfrm>
          <a:prstGeom prst="rect">
            <a:avLst/>
          </a:prstGeom>
          <a:noFill/>
        </p:spPr>
        <p:txBody>
          <a:bodyPr wrap="none" rtlCol="0">
            <a:spAutoFit/>
          </a:bodyPr>
          <a:lstStyle/>
          <a:p>
            <a:r>
              <a:rPr lang="it-IT" dirty="0" err="1">
                <a:solidFill>
                  <a:schemeClr val="accent4">
                    <a:lumMod val="50000"/>
                  </a:schemeClr>
                </a:solidFill>
                <a:effectLst>
                  <a:outerShdw blurRad="50800" dist="38100" dir="2700000" algn="tl" rotWithShape="0">
                    <a:prstClr val="black">
                      <a:alpha val="40000"/>
                    </a:prstClr>
                  </a:outerShdw>
                </a:effectLst>
                <a:latin typeface="Corbel" panose="020B0503020204020204" pitchFamily="34" charset="0"/>
              </a:rPr>
              <a:t>Pythagoras</a:t>
            </a:r>
            <a:endParaRPr lang="it-IT" dirty="0">
              <a:solidFill>
                <a:schemeClr val="accent4">
                  <a:lumMod val="50000"/>
                </a:schemeClr>
              </a:solidFill>
            </a:endParaRPr>
          </a:p>
        </p:txBody>
      </p:sp>
    </p:spTree>
    <p:extLst>
      <p:ext uri="{BB962C8B-B14F-4D97-AF65-F5344CB8AC3E}">
        <p14:creationId xmlns:p14="http://schemas.microsoft.com/office/powerpoint/2010/main" val="229791910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1000"/>
                                        <p:tgtEl>
                                          <p:spTgt spid="65"/>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88" name="CasellaDiTesto 87"/>
          <p:cNvSpPr txBox="1"/>
          <p:nvPr/>
        </p:nvSpPr>
        <p:spPr>
          <a:xfrm>
            <a:off x="2385183" y="4677147"/>
            <a:ext cx="806631"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 </a:t>
            </a:r>
            <a:r>
              <a:rPr lang="it-IT" sz="1400"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89" name="Connettore diritto 88"/>
          <p:cNvCxnSpPr/>
          <p:nvPr/>
        </p:nvCxnSpPr>
        <p:spPr>
          <a:xfrm>
            <a:off x="2800230" y="4363732"/>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92" name="CasellaDiTesto 91"/>
          <p:cNvSpPr txBox="1"/>
          <p:nvPr/>
        </p:nvSpPr>
        <p:spPr>
          <a:xfrm>
            <a:off x="2306497" y="3931827"/>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4">
                  <a:lumMod val="40000"/>
                  <a:lumOff val="60000"/>
                </a:schemeClr>
              </a:solidFill>
            </a:endParaRPr>
          </a:p>
        </p:txBody>
      </p:sp>
      <p:sp>
        <p:nvSpPr>
          <p:cNvPr id="6" name="Ovale 5"/>
          <p:cNvSpPr/>
          <p:nvPr/>
        </p:nvSpPr>
        <p:spPr>
          <a:xfrm>
            <a:off x="2693874" y="4280374"/>
            <a:ext cx="205865" cy="201613"/>
          </a:xfrm>
          <a:prstGeom prst="ellipse">
            <a:avLst/>
          </a:prstGeom>
          <a:solidFill>
            <a:schemeClr val="accent1">
              <a:lumMod val="60000"/>
              <a:lumOff val="40000"/>
              <a:alpha val="78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38" name="Rettangolo 237"/>
          <p:cNvSpPr/>
          <p:nvPr/>
        </p:nvSpPr>
        <p:spPr>
          <a:xfrm>
            <a:off x="2231762" y="2093591"/>
            <a:ext cx="1248277" cy="1868811"/>
          </a:xfrm>
          <a:prstGeom prst="rect">
            <a:avLst/>
          </a:prstGeom>
          <a:blipFill dpi="0" rotWithShape="1">
            <a:blip r:embed="rId9" cstate="print">
              <a:alphaModFix amt="36000"/>
              <a:extLst>
                <a:ext uri="{28A0092B-C50C-407E-A947-70E740481C1C}">
                  <a14:useLocalDpi xmlns:a14="http://schemas.microsoft.com/office/drawing/2010/main" val="0"/>
                </a:ext>
              </a:extLst>
            </a:blip>
            <a:srcRect/>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effectLst>
                <a:outerShdw blurRad="50800" dist="38100" dir="2700000" algn="tl" rotWithShape="0">
                  <a:prstClr val="black">
                    <a:alpha val="40000"/>
                  </a:prstClr>
                </a:outerShdw>
              </a:effectLst>
            </a:endParaRPr>
          </a:p>
        </p:txBody>
      </p:sp>
      <p:sp>
        <p:nvSpPr>
          <p:cNvPr id="67" name="CasellaDiTesto 66"/>
          <p:cNvSpPr txBox="1"/>
          <p:nvPr/>
        </p:nvSpPr>
        <p:spPr>
          <a:xfrm>
            <a:off x="3923520" y="4677382"/>
            <a:ext cx="543739"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600</a:t>
            </a:r>
            <a:endParaRPr lang="it-IT" sz="1400" b="1" dirty="0">
              <a:solidFill>
                <a:schemeClr val="accent6">
                  <a:lumMod val="75000"/>
                </a:schemeClr>
              </a:solidFill>
            </a:endParaRPr>
          </a:p>
        </p:txBody>
      </p:sp>
      <p:cxnSp>
        <p:nvCxnSpPr>
          <p:cNvPr id="68" name="Connettore diritto 67"/>
          <p:cNvCxnSpPr/>
          <p:nvPr/>
        </p:nvCxnSpPr>
        <p:spPr>
          <a:xfrm>
            <a:off x="4197089" y="4363967"/>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69" name="Ovale 68"/>
          <p:cNvSpPr/>
          <p:nvPr/>
        </p:nvSpPr>
        <p:spPr>
          <a:xfrm>
            <a:off x="4093203" y="4266443"/>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0" name="CasellaDiTesto 69"/>
          <p:cNvSpPr txBox="1"/>
          <p:nvPr/>
        </p:nvSpPr>
        <p:spPr>
          <a:xfrm>
            <a:off x="3565953" y="2039688"/>
            <a:ext cx="82586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endParaRPr lang="it-IT" dirty="0">
              <a:solidFill>
                <a:schemeClr val="accent6">
                  <a:lumMod val="50000"/>
                </a:schemeClr>
              </a:solidFill>
            </a:endParaRPr>
          </a:p>
        </p:txBody>
      </p:sp>
      <p:pic>
        <p:nvPicPr>
          <p:cNvPr id="4" name="Immagine 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622602" y="2367279"/>
            <a:ext cx="1174443" cy="1827726"/>
          </a:xfrm>
          <a:prstGeom prst="rect">
            <a:avLst/>
          </a:prstGeom>
          <a:effectLst>
            <a:outerShdw blurRad="63500" sx="102000" sy="102000" algn="ctr" rotWithShape="0">
              <a:prstClr val="black">
                <a:alpha val="40000"/>
              </a:prstClr>
            </a:outerShdw>
          </a:effectLst>
        </p:spPr>
      </p:pic>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91" name="Rettangolo 9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4100232346"/>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8"/>
                                        </p:tgtEl>
                                        <p:attrNameLst>
                                          <p:attrName>style.visibility</p:attrName>
                                        </p:attrNameLst>
                                      </p:cBhvr>
                                      <p:to>
                                        <p:strVal val="visible"/>
                                      </p:to>
                                    </p:set>
                                    <p:animEffect transition="in" filter="fade">
                                      <p:cBhvr>
                                        <p:cTn id="15" dur="500"/>
                                        <p:tgtEl>
                                          <p:spTgt spid="68"/>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3000"/>
                            </p:stCondLst>
                            <p:childTnLst>
                              <p:par>
                                <p:cTn id="25" presetID="6" presetClass="emph" presetSubtype="0" fill="hold" nodeType="afterEffect">
                                  <p:stCondLst>
                                    <p:cond delay="2000"/>
                                  </p:stCondLst>
                                  <p:childTnLst>
                                    <p:animScale>
                                      <p:cBhvr>
                                        <p:cTn id="26" dur="2000" fill="hold"/>
                                        <p:tgtEl>
                                          <p:spTgt spid="4"/>
                                        </p:tgtEl>
                                      </p:cBhvr>
                                      <p:by x="315000" y="315000"/>
                                    </p:animScale>
                                  </p:childTnLst>
                                </p:cTn>
                              </p:par>
                              <p:par>
                                <p:cTn id="27" presetID="56" presetClass="path" presetSubtype="0" accel="50000" decel="50000" fill="hold" nodeType="withEffect">
                                  <p:stCondLst>
                                    <p:cond delay="2000"/>
                                  </p:stCondLst>
                                  <p:childTnLst>
                                    <p:animMotion origin="layout" path="M 3.33333E-6 -2.22222E-6 L -0.15174 0.07014 " pathEditMode="relative" rAng="0" ptsTypes="AA">
                                      <p:cBhvr>
                                        <p:cTn id="28" dur="2000" fill="hold"/>
                                        <p:tgtEl>
                                          <p:spTgt spid="4"/>
                                        </p:tgtEl>
                                        <p:attrNameLst>
                                          <p:attrName>ppt_x</p:attrName>
                                          <p:attrName>ppt_y</p:attrName>
                                        </p:attrNameLst>
                                      </p:cBhvr>
                                      <p:rCtr x="-7587" y="3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69" grpId="0" animBg="1"/>
      <p:bldP spid="70"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6" name="CasellaDiTesto 55"/>
          <p:cNvSpPr txBox="1"/>
          <p:nvPr/>
        </p:nvSpPr>
        <p:spPr>
          <a:xfrm>
            <a:off x="4755624" y="6002340"/>
            <a:ext cx="3005759" cy="523220"/>
          </a:xfrm>
          <a:prstGeom prst="rect">
            <a:avLst/>
          </a:prstGeom>
          <a:noFill/>
        </p:spPr>
        <p:txBody>
          <a:bodyPr wrap="none" rtlCol="0">
            <a:spAutoFit/>
          </a:bodyPr>
          <a:lstStyle/>
          <a:p>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of Seville</a:t>
            </a:r>
          </a:p>
          <a:p>
            <a:r>
              <a:rPr lang="en-US" sz="1200" dirty="0">
                <a:solidFill>
                  <a:schemeClr val="accent6">
                    <a:lumMod val="50000"/>
                  </a:schemeClr>
                </a:solidFill>
                <a:effectLst>
                  <a:outerShdw blurRad="50800" dist="38100" dir="2700000" algn="tl" rotWithShape="0">
                    <a:prstClr val="black">
                      <a:alpha val="40000"/>
                    </a:prstClr>
                  </a:outerShdw>
                </a:effectLst>
              </a:rPr>
              <a:t>Paris, Bibl. </a:t>
            </a:r>
            <a:r>
              <a:rPr lang="en-US" sz="1200" dirty="0" err="1">
                <a:solidFill>
                  <a:schemeClr val="accent6">
                    <a:lumMod val="50000"/>
                  </a:schemeClr>
                </a:solidFill>
                <a:effectLst>
                  <a:outerShdw blurRad="50800" dist="38100" dir="2700000" algn="tl" rotWithShape="0">
                    <a:prstClr val="black">
                      <a:alpha val="40000"/>
                    </a:prstClr>
                  </a:outerShdw>
                </a:effectLst>
              </a:rPr>
              <a:t>Nationale</a:t>
            </a:r>
            <a:r>
              <a:rPr lang="en-US" sz="1200" dirty="0">
                <a:solidFill>
                  <a:schemeClr val="accent6">
                    <a:lumMod val="50000"/>
                  </a:schemeClr>
                </a:solidFill>
                <a:effectLst>
                  <a:outerShdw blurRad="50800" dist="38100" dir="2700000" algn="tl" rotWithShape="0">
                    <a:prstClr val="black">
                      <a:alpha val="40000"/>
                    </a:prstClr>
                  </a:outerShdw>
                </a:effectLst>
              </a:rPr>
              <a:t>, </a:t>
            </a:r>
            <a:r>
              <a:rPr lang="en-US" sz="1200" i="1" dirty="0">
                <a:solidFill>
                  <a:schemeClr val="accent6">
                    <a:lumMod val="50000"/>
                  </a:schemeClr>
                </a:solidFill>
                <a:effectLst>
                  <a:outerShdw blurRad="50800" dist="38100" dir="2700000" algn="tl" rotWithShape="0">
                    <a:prstClr val="black">
                      <a:alpha val="40000"/>
                    </a:prstClr>
                  </a:outerShdw>
                </a:effectLst>
              </a:rPr>
              <a:t>Latin</a:t>
            </a:r>
            <a:r>
              <a:rPr lang="en-US" sz="1200" dirty="0">
                <a:solidFill>
                  <a:schemeClr val="accent6">
                    <a:lumMod val="50000"/>
                  </a:schemeClr>
                </a:solidFill>
                <a:effectLst>
                  <a:outerShdw blurRad="50800" dist="38100" dir="2700000" algn="tl" rotWithShape="0">
                    <a:prstClr val="black">
                      <a:alpha val="40000"/>
                    </a:prstClr>
                  </a:outerShdw>
                </a:effectLst>
              </a:rPr>
              <a:t> 13396, f. 1v (IX c.)</a:t>
            </a:r>
            <a:endParaRPr lang="it-IT" sz="1200" dirty="0">
              <a:solidFill>
                <a:schemeClr val="accent6">
                  <a:lumMod val="50000"/>
                </a:schemeClr>
              </a:solidFill>
              <a:effectLst>
                <a:outerShdw blurRad="50800" dist="38100" dir="2700000" algn="tl" rotWithShape="0">
                  <a:prstClr val="black">
                    <a:alpha val="40000"/>
                  </a:prstClr>
                </a:outerShdw>
              </a:effectLst>
            </a:endParaRPr>
          </a:p>
        </p:txBody>
      </p:sp>
      <p:sp>
        <p:nvSpPr>
          <p:cNvPr id="58" name="CasellaDiTesto 57"/>
          <p:cNvSpPr txBox="1"/>
          <p:nvPr/>
        </p:nvSpPr>
        <p:spPr>
          <a:xfrm>
            <a:off x="4728180" y="497104"/>
            <a:ext cx="3930374" cy="1400383"/>
          </a:xfrm>
          <a:prstGeom prst="rect">
            <a:avLst/>
          </a:prstGeom>
          <a:noFill/>
        </p:spPr>
        <p:txBody>
          <a:bodyPr wrap="square" rtlCol="0">
            <a:spAutoFit/>
          </a:bodyPr>
          <a:lstStyle/>
          <a:p>
            <a:r>
              <a:rPr lang="la-Latn" sz="1700" dirty="0">
                <a:solidFill>
                  <a:schemeClr val="accent4">
                    <a:lumMod val="50000"/>
                  </a:schemeClr>
                </a:solidFill>
                <a:latin typeface="Book Antiqua" panose="02040602050305030304" pitchFamily="18" charset="0"/>
              </a:rPr>
              <a:t>Moyses dicit repertorem musicae artis fuisse Tubal, qui fuit de stirpe Cain ante dilivium. Graeci vero Pythagoram dicunt huius artis invenisse primordia ex malleorum sonitu </a:t>
            </a:r>
            <a:r>
              <a:rPr lang="it-IT" sz="1700" dirty="0">
                <a:solidFill>
                  <a:schemeClr val="accent4">
                    <a:lumMod val="50000"/>
                  </a:schemeClr>
                </a:solidFill>
                <a:latin typeface="Book Antiqua" panose="02040602050305030304" pitchFamily="18" charset="0"/>
              </a:rPr>
              <a:t>…</a:t>
            </a:r>
            <a:endParaRPr lang="it-IT" sz="1400" dirty="0">
              <a:solidFill>
                <a:schemeClr val="accent4">
                  <a:lumMod val="50000"/>
                </a:schemeClr>
              </a:solidFill>
              <a:latin typeface="Book Antiqua" panose="02040602050305030304" pitchFamily="18" charset="0"/>
            </a:endParaRPr>
          </a:p>
        </p:txBody>
      </p:sp>
      <p:sp>
        <p:nvSpPr>
          <p:cNvPr id="4" name="CasellaDiTesto 3"/>
          <p:cNvSpPr txBox="1"/>
          <p:nvPr/>
        </p:nvSpPr>
        <p:spPr>
          <a:xfrm>
            <a:off x="4728180" y="2047773"/>
            <a:ext cx="4092293" cy="1400383"/>
          </a:xfrm>
          <a:prstGeom prst="rect">
            <a:avLst/>
          </a:prstGeom>
          <a:noFill/>
        </p:spPr>
        <p:txBody>
          <a:bodyPr wrap="square" rtlCol="0">
            <a:spAutoFit/>
          </a:bodyPr>
          <a:lstStyle/>
          <a:p>
            <a:r>
              <a:rPr lang="en-GB" sz="1700" dirty="0">
                <a:solidFill>
                  <a:schemeClr val="bg2">
                    <a:lumMod val="75000"/>
                  </a:schemeClr>
                </a:solidFill>
              </a:rPr>
              <a:t>Moses says that Tubal, who was of the stock of Cain before the Flood, was the discoverer of the musical art. But the Greeks say that Pythagoras discovered the elements of this art from the sound of hammers …</a:t>
            </a:r>
            <a:endParaRPr lang="it-IT" sz="1700" dirty="0">
              <a:solidFill>
                <a:schemeClr val="bg2">
                  <a:lumMod val="75000"/>
                </a:schemeClr>
              </a:solidFill>
            </a:endParaRPr>
          </a:p>
        </p:txBody>
      </p:sp>
      <p:sp>
        <p:nvSpPr>
          <p:cNvPr id="59" name="CasellaDiTesto 58"/>
          <p:cNvSpPr txBox="1"/>
          <p:nvPr/>
        </p:nvSpPr>
        <p:spPr>
          <a:xfrm>
            <a:off x="2404475" y="432668"/>
            <a:ext cx="2278188" cy="830997"/>
          </a:xfrm>
          <a:prstGeom prst="rect">
            <a:avLst/>
          </a:prstGeom>
          <a:noFill/>
        </p:spPr>
        <p:txBody>
          <a:bodyPr wrap="none" rtlCol="0">
            <a:spAutoFit/>
          </a:bodyPr>
          <a:lstStyle/>
          <a:p>
            <a:pPr algn="r"/>
            <a:r>
              <a:rPr lang="it-IT" sz="2400" i="1" dirty="0" err="1">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Etymologies</a:t>
            </a:r>
            <a:r>
              <a:rPr lang="it-IT" sz="2400" i="1" dirty="0">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3.16</a:t>
            </a:r>
            <a:endParaRPr lang="it-IT" sz="2400" dirty="0">
              <a:solidFill>
                <a:schemeClr val="accent3">
                  <a:lumMod val="75000"/>
                </a:schemeClr>
              </a:solidFill>
            </a:endParaRPr>
          </a:p>
          <a:p>
            <a:pPr algn="r"/>
            <a:endParaRPr lang="it-IT" sz="2400" b="1" dirty="0">
              <a:solidFill>
                <a:schemeClr val="accent3">
                  <a:lumMod val="75000"/>
                </a:schemeClr>
              </a:solidFill>
            </a:endParaRPr>
          </a:p>
        </p:txBody>
      </p:sp>
      <p:sp>
        <p:nvSpPr>
          <p:cNvPr id="62" name="Rettangolo 6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89493" y="892175"/>
            <a:ext cx="3679067" cy="5725547"/>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360857647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1000"/>
                                        <p:tgtEl>
                                          <p:spTgt spid="59"/>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4" grpId="0"/>
      <p:bldP spid="59"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0" name="CasellaDiTesto 59"/>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61" name="CasellaDiTesto 60"/>
          <p:cNvSpPr txBox="1"/>
          <p:nvPr/>
        </p:nvSpPr>
        <p:spPr>
          <a:xfrm>
            <a:off x="1536031" y="472158"/>
            <a:ext cx="1858715" cy="461665"/>
          </a:xfrm>
          <a:prstGeom prst="rect">
            <a:avLst/>
          </a:prstGeom>
          <a:noFill/>
          <a:effectLst/>
        </p:spPr>
        <p:txBody>
          <a:bodyPr wrap="none" rtlCol="0">
            <a:spAutoFit/>
          </a:bodyPr>
          <a:lstStyle/>
          <a:p>
            <a:pPr algn="r"/>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England</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1330</a:t>
            </a:r>
          </a:p>
        </p:txBody>
      </p:sp>
      <p:sp>
        <p:nvSpPr>
          <p:cNvPr id="66" name="CasellaDiTesto 65"/>
          <p:cNvSpPr txBox="1"/>
          <p:nvPr/>
        </p:nvSpPr>
        <p:spPr>
          <a:xfrm>
            <a:off x="4995941" y="467743"/>
            <a:ext cx="1877437" cy="461665"/>
          </a:xfrm>
          <a:prstGeom prst="rect">
            <a:avLst/>
          </a:prstGeom>
          <a:noFill/>
          <a:effectLst/>
        </p:spPr>
        <p:txBody>
          <a:bodyPr wrap="none" rtlCol="0">
            <a:spAutoFit/>
          </a:bodyPr>
          <a:lstStyle/>
          <a:p>
            <a:pPr algn="r"/>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England</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1470</a:t>
            </a:r>
          </a:p>
        </p:txBody>
      </p:sp>
      <p:sp>
        <p:nvSpPr>
          <p:cNvPr id="71" name="Rettangolo 70"/>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p:cNvPicPr>
            <a:picLocks noChangeAspect="1"/>
          </p:cNvPicPr>
          <p:nvPr/>
        </p:nvPicPr>
        <p:blipFill rotWithShape="1">
          <a:blip r:embed="rId9">
            <a:extLst>
              <a:ext uri="{BEBA8EAE-BF5A-486C-A8C5-ECC9F3942E4B}">
                <a14:imgProps xmlns:a14="http://schemas.microsoft.com/office/drawing/2010/main">
                  <a14:imgLayer r:embed="rId10">
                    <a14:imgEffect>
                      <a14:brightnessContrast bright="-20000" contrast="20000"/>
                    </a14:imgEffect>
                  </a14:imgLayer>
                </a14:imgProps>
              </a:ext>
              <a:ext uri="{28A0092B-C50C-407E-A947-70E740481C1C}">
                <a14:useLocalDpi xmlns:a14="http://schemas.microsoft.com/office/drawing/2010/main" val="0"/>
              </a:ext>
            </a:extLst>
          </a:blip>
          <a:srcRect l="3633" t="2750" b="9328"/>
          <a:stretch/>
        </p:blipFill>
        <p:spPr>
          <a:xfrm>
            <a:off x="1630272" y="1012553"/>
            <a:ext cx="3274941" cy="4510079"/>
          </a:xfrm>
          <a:prstGeom prst="rect">
            <a:avLst/>
          </a:prstGeom>
          <a:effectLst>
            <a:outerShdw blurRad="50800" dist="38100" dir="2700000" algn="tl" rotWithShape="0">
              <a:prstClr val="black">
                <a:alpha val="40000"/>
              </a:prstClr>
            </a:outerShdw>
          </a:effectLst>
        </p:spPr>
      </p:pic>
      <p:pic>
        <p:nvPicPr>
          <p:cNvPr id="16" name="Immagine 15"/>
          <p:cNvPicPr>
            <a:picLocks noChangeAspect="1"/>
          </p:cNvPicPr>
          <p:nvPr/>
        </p:nvPicPr>
        <p:blipFill>
          <a:blip r:embed="rId11">
            <a:extLst>
              <a:ext uri="{BEBA8EAE-BF5A-486C-A8C5-ECC9F3942E4B}">
                <a14:imgProps xmlns:a14="http://schemas.microsoft.com/office/drawing/2010/main">
                  <a14:imgLayer r:embed="rId12">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5116514" y="1048437"/>
            <a:ext cx="3444240" cy="4480560"/>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3">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17" name="CasellaDiTesto 16"/>
          <p:cNvSpPr txBox="1"/>
          <p:nvPr/>
        </p:nvSpPr>
        <p:spPr>
          <a:xfrm>
            <a:off x="1768305" y="5558930"/>
            <a:ext cx="3246530" cy="307777"/>
          </a:xfrm>
          <a:prstGeom prst="rect">
            <a:avLst/>
          </a:prstGeom>
          <a:noFill/>
        </p:spPr>
        <p:txBody>
          <a:bodyPr wrap="none" rtlCol="0">
            <a:spAutoFit/>
          </a:bodyPr>
          <a:lstStyle/>
          <a:p>
            <a:pPr algn="r"/>
            <a:r>
              <a:rPr lang="en-US" sz="1400" dirty="0">
                <a:solidFill>
                  <a:schemeClr val="accent3">
                    <a:lumMod val="75000"/>
                  </a:schemeClr>
                </a:solidFill>
                <a:effectLst>
                  <a:outerShdw blurRad="38100" dist="38100" dir="2700000" algn="tl">
                    <a:srgbClr val="000000">
                      <a:alpha val="43137"/>
                    </a:srgbClr>
                  </a:outerShdw>
                </a:effectLst>
              </a:rPr>
              <a:t>London, British Library, </a:t>
            </a:r>
            <a:r>
              <a:rPr lang="en-US" sz="1400" i="1" dirty="0">
                <a:solidFill>
                  <a:schemeClr val="accent3">
                    <a:lumMod val="75000"/>
                  </a:schemeClr>
                </a:solidFill>
                <a:effectLst>
                  <a:outerShdw blurRad="38100" dist="38100" dir="2700000" algn="tl">
                    <a:srgbClr val="000000">
                      <a:alpha val="43137"/>
                    </a:srgbClr>
                  </a:outerShdw>
                </a:effectLst>
              </a:rPr>
              <a:t>Sloane 346</a:t>
            </a:r>
            <a:r>
              <a:rPr lang="en-US" sz="1400" dirty="0">
                <a:solidFill>
                  <a:schemeClr val="accent3">
                    <a:lumMod val="75000"/>
                  </a:schemeClr>
                </a:solidFill>
                <a:effectLst>
                  <a:outerShdw blurRad="38100" dist="38100" dir="2700000" algn="tl">
                    <a:srgbClr val="000000">
                      <a:alpha val="43137"/>
                    </a:srgbClr>
                  </a:outerShdw>
                </a:effectLst>
              </a:rPr>
              <a:t>, f. 13v </a:t>
            </a:r>
            <a:endParaRPr lang="it-IT" sz="1400" dirty="0">
              <a:solidFill>
                <a:schemeClr val="accent3">
                  <a:lumMod val="75000"/>
                </a:schemeClr>
              </a:solidFill>
              <a:effectLst>
                <a:outerShdw blurRad="38100" dist="38100" dir="2700000" algn="tl">
                  <a:srgbClr val="000000">
                    <a:alpha val="43137"/>
                  </a:srgbClr>
                </a:outerShdw>
              </a:effectLst>
            </a:endParaRPr>
          </a:p>
        </p:txBody>
      </p:sp>
      <p:sp>
        <p:nvSpPr>
          <p:cNvPr id="65" name="CasellaDiTesto 64"/>
          <p:cNvSpPr txBox="1"/>
          <p:nvPr/>
        </p:nvSpPr>
        <p:spPr>
          <a:xfrm>
            <a:off x="5530851" y="5559355"/>
            <a:ext cx="3146246" cy="307777"/>
          </a:xfrm>
          <a:prstGeom prst="rect">
            <a:avLst/>
          </a:prstGeom>
          <a:noFill/>
        </p:spPr>
        <p:txBody>
          <a:bodyPr wrap="none" rtlCol="0">
            <a:spAutoFit/>
          </a:bodyPr>
          <a:lstStyle/>
          <a:p>
            <a:pPr algn="r"/>
            <a:r>
              <a:rPr lang="en-US" sz="1400" dirty="0">
                <a:solidFill>
                  <a:schemeClr val="accent3">
                    <a:lumMod val="75000"/>
                  </a:schemeClr>
                </a:solidFill>
                <a:effectLst>
                  <a:outerShdw blurRad="38100" dist="38100" dir="2700000" algn="tl">
                    <a:srgbClr val="000000">
                      <a:alpha val="43137"/>
                    </a:srgbClr>
                  </a:outerShdw>
                </a:effectLst>
              </a:rPr>
              <a:t>London, British Library, </a:t>
            </a:r>
            <a:r>
              <a:rPr lang="en-US" sz="1400" i="1" dirty="0" err="1">
                <a:solidFill>
                  <a:schemeClr val="accent3">
                    <a:lumMod val="75000"/>
                  </a:schemeClr>
                </a:solidFill>
                <a:effectLst>
                  <a:outerShdw blurRad="38100" dist="38100" dir="2700000" algn="tl">
                    <a:srgbClr val="000000">
                      <a:alpha val="43137"/>
                    </a:srgbClr>
                  </a:outerShdw>
                </a:effectLst>
              </a:rPr>
              <a:t>Douce</a:t>
            </a:r>
            <a:r>
              <a:rPr lang="en-US" sz="1400" i="1" dirty="0">
                <a:solidFill>
                  <a:schemeClr val="accent3">
                    <a:lumMod val="75000"/>
                  </a:schemeClr>
                </a:solidFill>
                <a:effectLst>
                  <a:outerShdw blurRad="38100" dist="38100" dir="2700000" algn="tl">
                    <a:srgbClr val="000000">
                      <a:alpha val="43137"/>
                    </a:srgbClr>
                  </a:outerShdw>
                </a:effectLst>
              </a:rPr>
              <a:t>  f.4</a:t>
            </a:r>
            <a:r>
              <a:rPr lang="en-US" sz="1400" dirty="0">
                <a:solidFill>
                  <a:schemeClr val="accent3">
                    <a:lumMod val="75000"/>
                  </a:schemeClr>
                </a:solidFill>
                <a:effectLst>
                  <a:outerShdw blurRad="38100" dist="38100" dir="2700000" algn="tl">
                    <a:srgbClr val="000000">
                      <a:alpha val="43137"/>
                    </a:srgbClr>
                  </a:outerShdw>
                </a:effectLst>
              </a:rPr>
              <a:t>, f. 33r </a:t>
            </a:r>
            <a:endParaRPr lang="it-IT" sz="1400" dirty="0">
              <a:solidFill>
                <a:schemeClr val="accent3">
                  <a:lumMod val="75000"/>
                </a:schemeClr>
              </a:solidFill>
              <a:effectLst>
                <a:outerShdw blurRad="38100" dist="38100" dir="2700000" algn="tl">
                  <a:srgbClr val="000000">
                    <a:alpha val="43137"/>
                  </a:srgbClr>
                </a:outerShdw>
              </a:effectLst>
            </a:endParaRPr>
          </a:p>
        </p:txBody>
      </p:sp>
      <p:sp>
        <p:nvSpPr>
          <p:cNvPr id="2" name="Ovale 1"/>
          <p:cNvSpPr/>
          <p:nvPr/>
        </p:nvSpPr>
        <p:spPr>
          <a:xfrm>
            <a:off x="1819806" y="1435899"/>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63" name="Ovale 62"/>
          <p:cNvSpPr/>
          <p:nvPr/>
        </p:nvSpPr>
        <p:spPr>
          <a:xfrm>
            <a:off x="3699213" y="1376982"/>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64" name="Ovale 63"/>
          <p:cNvSpPr/>
          <p:nvPr/>
        </p:nvSpPr>
        <p:spPr>
          <a:xfrm>
            <a:off x="2888598" y="1402008"/>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67" name="Ovale 66"/>
          <p:cNvSpPr/>
          <p:nvPr/>
        </p:nvSpPr>
        <p:spPr>
          <a:xfrm>
            <a:off x="7102823" y="1455020"/>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68" name="Ovale 67"/>
          <p:cNvSpPr/>
          <p:nvPr/>
        </p:nvSpPr>
        <p:spPr>
          <a:xfrm>
            <a:off x="5231178" y="1460502"/>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69" name="Ovale 68"/>
          <p:cNvSpPr/>
          <p:nvPr/>
        </p:nvSpPr>
        <p:spPr>
          <a:xfrm>
            <a:off x="6178495" y="1448865"/>
            <a:ext cx="936796" cy="500063"/>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ln>
                <a:solidFill>
                  <a:schemeClr val="accent6">
                    <a:lumMod val="20000"/>
                    <a:lumOff val="80000"/>
                  </a:schemeClr>
                </a:solidFill>
              </a:ln>
            </a:endParaRPr>
          </a:p>
        </p:txBody>
      </p:sp>
      <p:sp>
        <p:nvSpPr>
          <p:cNvPr id="70" name="Rettangolo 69"/>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3030119038"/>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500"/>
                                        <p:tgtEl>
                                          <p:spTgt spid="65"/>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64"/>
                                        </p:tgtEl>
                                        <p:attrNameLst>
                                          <p:attrName>style.visibility</p:attrName>
                                        </p:attrNameLst>
                                      </p:cBhvr>
                                      <p:to>
                                        <p:strVal val="visible"/>
                                      </p:to>
                                    </p:set>
                                    <p:animEffect transition="in" filter="fade">
                                      <p:cBhvr>
                                        <p:cTn id="36" dur="500"/>
                                        <p:tgtEl>
                                          <p:spTgt spid="64"/>
                                        </p:tgtEl>
                                      </p:cBhvr>
                                    </p:animEffect>
                                  </p:childTnLst>
                                </p:cTn>
                              </p:par>
                              <p:par>
                                <p:cTn id="37" presetID="10" presetClass="exit" presetSubtype="0" fill="hold" grpId="1" nodeType="withEffect">
                                  <p:stCondLst>
                                    <p:cond delay="0"/>
                                  </p:stCondLst>
                                  <p:childTnLst>
                                    <p:animEffect transition="out" filter="fade">
                                      <p:cBhvr>
                                        <p:cTn id="38" dur="500"/>
                                        <p:tgtEl>
                                          <p:spTgt spid="2"/>
                                        </p:tgtEl>
                                      </p:cBhvr>
                                    </p:animEffect>
                                    <p:set>
                                      <p:cBhvr>
                                        <p:cTn id="39" dur="1" fill="hold">
                                          <p:stCondLst>
                                            <p:cond delay="499"/>
                                          </p:stCondLst>
                                        </p:cTn>
                                        <p:tgtEl>
                                          <p:spTgt spid="2"/>
                                        </p:tgtEl>
                                        <p:attrNameLst>
                                          <p:attrName>style.visibility</p:attrName>
                                        </p:attrNameLst>
                                      </p:cBhvr>
                                      <p:to>
                                        <p:strVal val="hidden"/>
                                      </p:to>
                                    </p:se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500"/>
                                        <p:tgtEl>
                                          <p:spTgt spid="63"/>
                                        </p:tgtEl>
                                      </p:cBhvr>
                                    </p:animEffect>
                                  </p:childTnLst>
                                </p:cTn>
                              </p:par>
                              <p:par>
                                <p:cTn id="44" presetID="10" presetClass="exit" presetSubtype="0" fill="hold" grpId="1" nodeType="withEffect">
                                  <p:stCondLst>
                                    <p:cond delay="0"/>
                                  </p:stCondLst>
                                  <p:childTnLst>
                                    <p:animEffect transition="out" filter="fade">
                                      <p:cBhvr>
                                        <p:cTn id="45" dur="500"/>
                                        <p:tgtEl>
                                          <p:spTgt spid="64"/>
                                        </p:tgtEl>
                                      </p:cBhvr>
                                    </p:animEffect>
                                    <p:set>
                                      <p:cBhvr>
                                        <p:cTn id="46" dur="1" fill="hold">
                                          <p:stCondLst>
                                            <p:cond delay="499"/>
                                          </p:stCondLst>
                                        </p:cTn>
                                        <p:tgtEl>
                                          <p:spTgt spid="64"/>
                                        </p:tgtEl>
                                        <p:attrNameLst>
                                          <p:attrName>style.visibility</p:attrName>
                                        </p:attrNameLst>
                                      </p:cBhvr>
                                      <p:to>
                                        <p:strVal val="hidden"/>
                                      </p:to>
                                    </p:set>
                                  </p:childTnLst>
                                </p:cTn>
                              </p:par>
                            </p:childTnLst>
                          </p:cTn>
                        </p:par>
                        <p:par>
                          <p:cTn id="47" fill="hold">
                            <p:stCondLst>
                              <p:cond delay="1500"/>
                            </p:stCondLst>
                            <p:childTnLst>
                              <p:par>
                                <p:cTn id="48" presetID="10" presetClass="entr" presetSubtype="0" fill="hold" grpId="0" nodeType="afterEffect">
                                  <p:stCondLst>
                                    <p:cond delay="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500"/>
                                        <p:tgtEl>
                                          <p:spTgt spid="68"/>
                                        </p:tgtEl>
                                      </p:cBhvr>
                                    </p:animEffect>
                                  </p:childTnLst>
                                </p:cTn>
                              </p:par>
                              <p:par>
                                <p:cTn id="51" presetID="10" presetClass="exit" presetSubtype="0" fill="hold" grpId="1" nodeType="withEffect">
                                  <p:stCondLst>
                                    <p:cond delay="0"/>
                                  </p:stCondLst>
                                  <p:childTnLst>
                                    <p:animEffect transition="out" filter="fade">
                                      <p:cBhvr>
                                        <p:cTn id="52" dur="500"/>
                                        <p:tgtEl>
                                          <p:spTgt spid="63"/>
                                        </p:tgtEl>
                                      </p:cBhvr>
                                    </p:animEffect>
                                    <p:set>
                                      <p:cBhvr>
                                        <p:cTn id="53" dur="1" fill="hold">
                                          <p:stCondLst>
                                            <p:cond delay="499"/>
                                          </p:stCondLst>
                                        </p:cTn>
                                        <p:tgtEl>
                                          <p:spTgt spid="63"/>
                                        </p:tgtEl>
                                        <p:attrNameLst>
                                          <p:attrName>style.visibility</p:attrName>
                                        </p:attrNameLst>
                                      </p:cBhvr>
                                      <p:to>
                                        <p:strVal val="hidden"/>
                                      </p:to>
                                    </p:set>
                                  </p:childTnLst>
                                </p:cTn>
                              </p:par>
                            </p:childTnLst>
                          </p:cTn>
                        </p:par>
                        <p:par>
                          <p:cTn id="54" fill="hold">
                            <p:stCondLst>
                              <p:cond delay="2000"/>
                            </p:stCondLst>
                            <p:childTnLst>
                              <p:par>
                                <p:cTn id="55" presetID="10" presetClass="entr" presetSubtype="0" fill="hold" grpId="0"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xit" presetSubtype="0" fill="hold" grpId="1" nodeType="withEffect">
                                  <p:stCondLst>
                                    <p:cond delay="0"/>
                                  </p:stCondLst>
                                  <p:childTnLst>
                                    <p:animEffect transition="out" filter="fade">
                                      <p:cBhvr>
                                        <p:cTn id="59" dur="500"/>
                                        <p:tgtEl>
                                          <p:spTgt spid="68"/>
                                        </p:tgtEl>
                                      </p:cBhvr>
                                    </p:animEffect>
                                    <p:set>
                                      <p:cBhvr>
                                        <p:cTn id="60" dur="1" fill="hold">
                                          <p:stCondLst>
                                            <p:cond delay="499"/>
                                          </p:stCondLst>
                                        </p:cTn>
                                        <p:tgtEl>
                                          <p:spTgt spid="68"/>
                                        </p:tgtEl>
                                        <p:attrNameLst>
                                          <p:attrName>style.visibility</p:attrName>
                                        </p:attrNameLst>
                                      </p:cBhvr>
                                      <p:to>
                                        <p:strVal val="hidden"/>
                                      </p:to>
                                    </p:set>
                                  </p:childTnLst>
                                </p:cTn>
                              </p:par>
                            </p:childTnLst>
                          </p:cTn>
                        </p:par>
                        <p:par>
                          <p:cTn id="61" fill="hold">
                            <p:stCondLst>
                              <p:cond delay="2500"/>
                            </p:stCondLst>
                            <p:childTnLst>
                              <p:par>
                                <p:cTn id="62" presetID="10"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500"/>
                                        <p:tgtEl>
                                          <p:spTgt spid="67"/>
                                        </p:tgtEl>
                                      </p:cBhvr>
                                    </p:animEffect>
                                  </p:childTnLst>
                                </p:cTn>
                              </p:par>
                              <p:par>
                                <p:cTn id="65" presetID="10" presetClass="exit" presetSubtype="0" fill="hold" grpId="1" nodeType="withEffect">
                                  <p:stCondLst>
                                    <p:cond delay="0"/>
                                  </p:stCondLst>
                                  <p:childTnLst>
                                    <p:animEffect transition="out" filter="fade">
                                      <p:cBhvr>
                                        <p:cTn id="66" dur="500"/>
                                        <p:tgtEl>
                                          <p:spTgt spid="69"/>
                                        </p:tgtEl>
                                      </p:cBhvr>
                                    </p:animEffect>
                                    <p:set>
                                      <p:cBhvr>
                                        <p:cTn id="67" dur="1" fill="hold">
                                          <p:stCondLst>
                                            <p:cond delay="499"/>
                                          </p:stCondLst>
                                        </p:cTn>
                                        <p:tgtEl>
                                          <p:spTgt spid="69"/>
                                        </p:tgtEl>
                                        <p:attrNameLst>
                                          <p:attrName>style.visibility</p:attrName>
                                        </p:attrNameLst>
                                      </p:cBhvr>
                                      <p:to>
                                        <p:strVal val="hidden"/>
                                      </p:to>
                                    </p:set>
                                  </p:childTnLst>
                                </p:cTn>
                              </p:par>
                            </p:childTnLst>
                          </p:cTn>
                        </p:par>
                        <p:par>
                          <p:cTn id="68" fill="hold">
                            <p:stCondLst>
                              <p:cond delay="3000"/>
                            </p:stCondLst>
                            <p:childTnLst>
                              <p:par>
                                <p:cTn id="69" presetID="10" presetClass="exit" presetSubtype="0" fill="hold" grpId="1" nodeType="afterEffect">
                                  <p:stCondLst>
                                    <p:cond delay="0"/>
                                  </p:stCondLst>
                                  <p:childTnLst>
                                    <p:animEffect transition="out" filter="fade">
                                      <p:cBhvr>
                                        <p:cTn id="70" dur="500"/>
                                        <p:tgtEl>
                                          <p:spTgt spid="67"/>
                                        </p:tgtEl>
                                      </p:cBhvr>
                                    </p:animEffect>
                                    <p:set>
                                      <p:cBhvr>
                                        <p:cTn id="71" dur="1" fill="hold">
                                          <p:stCondLst>
                                            <p:cond delay="499"/>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6" grpId="0"/>
      <p:bldP spid="17" grpId="0"/>
      <p:bldP spid="65" grpId="0"/>
      <p:bldP spid="2" grpId="0" animBg="1"/>
      <p:bldP spid="2" grpId="1" animBg="1"/>
      <p:bldP spid="63" grpId="0" animBg="1"/>
      <p:bldP spid="63" grpId="1" animBg="1"/>
      <p:bldP spid="64" grpId="0" animBg="1"/>
      <p:bldP spid="64" grpId="1" animBg="1"/>
      <p:bldP spid="67" grpId="0" animBg="1"/>
      <p:bldP spid="67" grpId="1" animBg="1"/>
      <p:bldP spid="68" grpId="0" animBg="1"/>
      <p:bldP spid="68" grpId="1" animBg="1"/>
      <p:bldP spid="69" grpId="0" animBg="1"/>
      <p:bldP spid="69"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rotWithShape="1">
          <a:blip r:embed="rId9">
            <a:extLst>
              <a:ext uri="{28A0092B-C50C-407E-A947-70E740481C1C}">
                <a14:useLocalDpi xmlns:a14="http://schemas.microsoft.com/office/drawing/2010/main" val="0"/>
              </a:ext>
            </a:extLst>
          </a:blip>
          <a:srcRect t="22700" r="6140" b="49345"/>
          <a:stretch/>
        </p:blipFill>
        <p:spPr>
          <a:xfrm>
            <a:off x="187937" y="883619"/>
            <a:ext cx="8521772" cy="3420095"/>
          </a:xfrm>
          <a:prstGeom prst="rect">
            <a:avLst/>
          </a:prstGeom>
          <a:effectLst>
            <a:outerShdw blurRad="50800" dist="38100" dir="2700000" algn="tl" rotWithShape="0">
              <a:prstClr val="black">
                <a:alpha val="40000"/>
              </a:prstClr>
            </a:outerShdw>
          </a:effectLst>
        </p:spPr>
      </p:pic>
      <p:pic>
        <p:nvPicPr>
          <p:cNvPr id="56" name="Immagine 55"/>
          <p:cNvPicPr>
            <a:picLocks noChangeAspect="1"/>
          </p:cNvPicPr>
          <p:nvPr/>
        </p:nvPicPr>
        <p:blipFill rotWithShape="1">
          <a:blip r:embed="rId10" cstate="print">
            <a:extLst>
              <a:ext uri="{28A0092B-C50C-407E-A947-70E740481C1C}">
                <a14:useLocalDpi xmlns:a14="http://schemas.microsoft.com/office/drawing/2010/main" val="0"/>
              </a:ext>
            </a:extLst>
          </a:blip>
          <a:srcRect l="15529"/>
          <a:stretch/>
        </p:blipFill>
        <p:spPr>
          <a:xfrm>
            <a:off x="2" y="312456"/>
            <a:ext cx="3897007" cy="4597682"/>
          </a:xfrm>
          <a:prstGeom prst="rect">
            <a:avLst/>
          </a:prstGeom>
          <a:ln>
            <a:noFill/>
          </a:ln>
          <a:effectLst>
            <a:outerShdw blurRad="292100" dist="139700" dir="2700000" algn="tl" rotWithShape="0">
              <a:srgbClr val="333333">
                <a:alpha val="65000"/>
              </a:srgbClr>
            </a:outerShdw>
            <a:softEdge rad="12700"/>
          </a:effectLst>
        </p:spPr>
      </p:pic>
      <p:pic>
        <p:nvPicPr>
          <p:cNvPr id="8" name="Immagine 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70385" y="429634"/>
            <a:ext cx="2458530" cy="4218569"/>
          </a:xfrm>
          <a:prstGeom prst="rect">
            <a:avLst/>
          </a:prstGeom>
        </p:spPr>
      </p:pic>
      <p:sp>
        <p:nvSpPr>
          <p:cNvPr id="58" name="CasellaDiTesto 57"/>
          <p:cNvSpPr txBox="1"/>
          <p:nvPr/>
        </p:nvSpPr>
        <p:spPr>
          <a:xfrm>
            <a:off x="5436096" y="4365104"/>
            <a:ext cx="3339312" cy="523220"/>
          </a:xfrm>
          <a:prstGeom prst="rect">
            <a:avLst/>
          </a:prstGeom>
          <a:noFill/>
        </p:spPr>
        <p:txBody>
          <a:bodyPr wrap="none" rtlCol="0">
            <a:spAutoFit/>
          </a:bodyPr>
          <a:lstStyle/>
          <a:p>
            <a:pPr algn="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The family of Tubalcain</a:t>
            </a:r>
          </a:p>
          <a:p>
            <a:pPr algn="r"/>
            <a:r>
              <a:rPr lang="en-US" sz="1200" dirty="0">
                <a:solidFill>
                  <a:schemeClr val="accent6">
                    <a:lumMod val="50000"/>
                  </a:schemeClr>
                </a:solidFill>
                <a:effectLst>
                  <a:outerShdw blurRad="50800" dist="38100" dir="2700000" algn="tl" rotWithShape="0">
                    <a:prstClr val="black">
                      <a:alpha val="40000"/>
                    </a:prstClr>
                  </a:outerShdw>
                </a:effectLst>
              </a:rPr>
              <a:t>London, British Library, </a:t>
            </a:r>
            <a:r>
              <a:rPr lang="en-US" sz="1200" i="1" dirty="0">
                <a:solidFill>
                  <a:schemeClr val="accent6">
                    <a:lumMod val="50000"/>
                  </a:schemeClr>
                </a:solidFill>
                <a:effectLst>
                  <a:outerShdw blurRad="50800" dist="38100" dir="2700000" algn="tl" rotWithShape="0">
                    <a:prstClr val="black">
                      <a:alpha val="40000"/>
                    </a:prstClr>
                  </a:outerShdw>
                </a:effectLst>
              </a:rPr>
              <a:t>Egerton</a:t>
            </a:r>
            <a:r>
              <a:rPr lang="en-US" sz="1200" dirty="0">
                <a:solidFill>
                  <a:schemeClr val="accent6">
                    <a:lumMod val="50000"/>
                  </a:schemeClr>
                </a:solidFill>
                <a:effectLst>
                  <a:outerShdw blurRad="50800" dist="38100" dir="2700000" algn="tl" rotWithShape="0">
                    <a:prstClr val="black">
                      <a:alpha val="40000"/>
                    </a:prstClr>
                  </a:outerShdw>
                </a:effectLst>
              </a:rPr>
              <a:t> 1894, f. 2v (XIV c.)</a:t>
            </a:r>
            <a:endParaRPr lang="it-IT" sz="1200" dirty="0">
              <a:solidFill>
                <a:schemeClr val="accent6">
                  <a:lumMod val="50000"/>
                </a:schemeClr>
              </a:solidFill>
              <a:effectLst>
                <a:outerShdw blurRad="50800" dist="38100" dir="2700000" algn="tl" rotWithShape="0">
                  <a:prstClr val="black">
                    <a:alpha val="40000"/>
                  </a:prstClr>
                </a:outerShdw>
              </a:effectLst>
            </a:endParaRPr>
          </a:p>
        </p:txBody>
      </p:sp>
      <p:pic>
        <p:nvPicPr>
          <p:cNvPr id="59" name="Immagine 58"/>
          <p:cNvPicPr>
            <a:picLocks noChangeAspect="1"/>
          </p:cNvPicPr>
          <p:nvPr/>
        </p:nvPicPr>
        <p:blipFill rotWithShape="1">
          <a:blip r:embed="rId9">
            <a:extLst>
              <a:ext uri="{28A0092B-C50C-407E-A947-70E740481C1C}">
                <a14:useLocalDpi xmlns:a14="http://schemas.microsoft.com/office/drawing/2010/main" val="0"/>
              </a:ext>
            </a:extLst>
          </a:blip>
          <a:srcRect l="63477" t="25421" r="22798" b="49515"/>
          <a:stretch/>
        </p:blipFill>
        <p:spPr>
          <a:xfrm>
            <a:off x="5940152" y="1196752"/>
            <a:ext cx="1262627" cy="3106962"/>
          </a:xfrm>
          <a:prstGeom prst="rect">
            <a:avLst/>
          </a:prstGeom>
          <a:effectLst>
            <a:outerShdw blurRad="50800" dist="38100" dir="2700000" algn="tl" rotWithShape="0">
              <a:prstClr val="black">
                <a:alpha val="40000"/>
              </a:prstClr>
            </a:outerShdw>
          </a:effectLst>
        </p:spPr>
      </p:pic>
      <p:sp>
        <p:nvSpPr>
          <p:cNvPr id="61" name="CasellaDiTesto 60"/>
          <p:cNvSpPr txBox="1"/>
          <p:nvPr/>
        </p:nvSpPr>
        <p:spPr>
          <a:xfrm>
            <a:off x="831853" y="4700073"/>
            <a:ext cx="1963999" cy="369332"/>
          </a:xfrm>
          <a:prstGeom prst="rect">
            <a:avLst/>
          </a:prstGeom>
          <a:noFill/>
        </p:spPr>
        <p:txBody>
          <a:bodyPr wrap="none" rtlCol="0">
            <a:spAutoFit/>
          </a:bodyPr>
          <a:lstStyle/>
          <a:p>
            <a:r>
              <a:rPr lang="it-IT"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Vulcan/</a:t>
            </a:r>
            <a:r>
              <a:rPr lang="it-IT" b="1" dirty="0" err="1">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Ephaestus</a:t>
            </a:r>
            <a:endParaRPr lang="it-IT" dirty="0">
              <a:solidFill>
                <a:schemeClr val="bg2">
                  <a:lumMod val="20000"/>
                  <a:lumOff val="80000"/>
                </a:schemeClr>
              </a:solidFill>
            </a:endParaRPr>
          </a:p>
        </p:txBody>
      </p:sp>
      <p:sp>
        <p:nvSpPr>
          <p:cNvPr id="62" name="CasellaDiTesto 61"/>
          <p:cNvSpPr txBox="1"/>
          <p:nvPr/>
        </p:nvSpPr>
        <p:spPr>
          <a:xfrm>
            <a:off x="3147375" y="4700073"/>
            <a:ext cx="1136593" cy="369332"/>
          </a:xfrm>
          <a:prstGeom prst="rect">
            <a:avLst/>
          </a:prstGeom>
          <a:noFill/>
        </p:spPr>
        <p:txBody>
          <a:bodyPr wrap="none" rtlCol="0">
            <a:spAutoFit/>
          </a:bodyPr>
          <a:lstStyle/>
          <a:p>
            <a:r>
              <a:rPr lang="it-IT"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Tubalcain</a:t>
            </a:r>
            <a:endParaRPr lang="it-IT" dirty="0">
              <a:solidFill>
                <a:schemeClr val="bg2">
                  <a:lumMod val="20000"/>
                  <a:lumOff val="80000"/>
                </a:schemeClr>
              </a:solidFill>
            </a:endParaRPr>
          </a:p>
        </p:txBody>
      </p:sp>
      <p:sp>
        <p:nvSpPr>
          <p:cNvPr id="63" name="CasellaDiTesto 62"/>
          <p:cNvSpPr txBox="1"/>
          <p:nvPr/>
        </p:nvSpPr>
        <p:spPr>
          <a:xfrm>
            <a:off x="5472799" y="2636912"/>
            <a:ext cx="2542299" cy="646331"/>
          </a:xfrm>
          <a:prstGeom prst="rect">
            <a:avLst/>
          </a:prstGeom>
          <a:noFill/>
        </p:spPr>
        <p:txBody>
          <a:bodyPr wrap="none" rtlCol="0">
            <a:spAutoFit/>
          </a:bodyPr>
          <a:lstStyle/>
          <a:p>
            <a:pPr algn="ctr"/>
            <a:r>
              <a:rPr lang="it-IT" sz="3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TUBALCAIN</a:t>
            </a:r>
            <a:endParaRPr lang="it-IT" sz="3600" dirty="0"/>
          </a:p>
        </p:txBody>
      </p:sp>
      <p:sp>
        <p:nvSpPr>
          <p:cNvPr id="64" name="CasellaDiTesto 63"/>
          <p:cNvSpPr txBox="1"/>
          <p:nvPr/>
        </p:nvSpPr>
        <p:spPr>
          <a:xfrm>
            <a:off x="5801414" y="3646765"/>
            <a:ext cx="1885068" cy="646331"/>
          </a:xfrm>
          <a:prstGeom prst="rect">
            <a:avLst/>
          </a:prstGeom>
          <a:noFill/>
        </p:spPr>
        <p:txBody>
          <a:bodyPr wrap="none" rtlCol="0">
            <a:spAutoFit/>
          </a:bodyPr>
          <a:lstStyle/>
          <a:p>
            <a:pPr algn="ctr"/>
            <a:r>
              <a:rPr lang="it-IT" sz="3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VULCAN</a:t>
            </a:r>
            <a:endParaRPr lang="it-IT" sz="3600" dirty="0"/>
          </a:p>
        </p:txBody>
      </p:sp>
      <p:cxnSp>
        <p:nvCxnSpPr>
          <p:cNvPr id="65" name="Connettore 2 64"/>
          <p:cNvCxnSpPr/>
          <p:nvPr/>
        </p:nvCxnSpPr>
        <p:spPr>
          <a:xfrm>
            <a:off x="6026607" y="3220232"/>
            <a:ext cx="259645" cy="513274"/>
          </a:xfrm>
          <a:prstGeom prst="straightConnector1">
            <a:avLst/>
          </a:prstGeom>
          <a:ln w="12700">
            <a:solidFill>
              <a:schemeClr val="accent5">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Connettore 2 65"/>
          <p:cNvCxnSpPr/>
          <p:nvPr/>
        </p:nvCxnSpPr>
        <p:spPr>
          <a:xfrm flipH="1">
            <a:off x="6617387" y="3197798"/>
            <a:ext cx="200052" cy="535708"/>
          </a:xfrm>
          <a:prstGeom prst="straightConnector1">
            <a:avLst/>
          </a:prstGeom>
          <a:ln w="12700">
            <a:solidFill>
              <a:schemeClr val="accent5">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7" name="Connettore 2 66"/>
          <p:cNvCxnSpPr/>
          <p:nvPr/>
        </p:nvCxnSpPr>
        <p:spPr>
          <a:xfrm flipH="1">
            <a:off x="7430840" y="3180699"/>
            <a:ext cx="300641" cy="592789"/>
          </a:xfrm>
          <a:prstGeom prst="straightConnector1">
            <a:avLst/>
          </a:prstGeom>
          <a:ln w="12700">
            <a:solidFill>
              <a:schemeClr val="accent5">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8" name="Connettore 2 67"/>
          <p:cNvCxnSpPr/>
          <p:nvPr/>
        </p:nvCxnSpPr>
        <p:spPr>
          <a:xfrm flipH="1">
            <a:off x="6870982" y="3186214"/>
            <a:ext cx="200052" cy="535708"/>
          </a:xfrm>
          <a:prstGeom prst="straightConnector1">
            <a:avLst/>
          </a:prstGeom>
          <a:ln w="12700">
            <a:solidFill>
              <a:schemeClr val="accent5">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9" name="Connettore 2 68"/>
          <p:cNvCxnSpPr/>
          <p:nvPr/>
        </p:nvCxnSpPr>
        <p:spPr>
          <a:xfrm flipH="1">
            <a:off x="7154599" y="3196071"/>
            <a:ext cx="200052" cy="535708"/>
          </a:xfrm>
          <a:prstGeom prst="straightConnector1">
            <a:avLst/>
          </a:prstGeom>
          <a:ln w="12700">
            <a:solidFill>
              <a:schemeClr val="accent5">
                <a:lumMod val="20000"/>
                <a:lumOff val="8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pic>
        <p:nvPicPr>
          <p:cNvPr id="70" name="Immagine 6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972271" y="2486062"/>
            <a:ext cx="3762416" cy="2506254"/>
          </a:xfrm>
          <a:prstGeom prst="rect">
            <a:avLst/>
          </a:prstGeom>
          <a:effectLst>
            <a:outerShdw blurRad="50800" dist="38100" dir="2700000" algn="tl" rotWithShape="0">
              <a:prstClr val="black">
                <a:alpha val="40000"/>
              </a:prstClr>
            </a:outerShdw>
          </a:effectLst>
        </p:spPr>
      </p:pic>
      <p:sp>
        <p:nvSpPr>
          <p:cNvPr id="71" name="CasellaDiTesto 70"/>
          <p:cNvSpPr txBox="1"/>
          <p:nvPr/>
        </p:nvSpPr>
        <p:spPr>
          <a:xfrm>
            <a:off x="7522746" y="4985693"/>
            <a:ext cx="1306448" cy="800219"/>
          </a:xfrm>
          <a:prstGeom prst="rect">
            <a:avLst/>
          </a:prstGeom>
          <a:noFill/>
        </p:spPr>
        <p:txBody>
          <a:bodyPr wrap="none" rtlCol="0">
            <a:spAutoFit/>
          </a:bodyPr>
          <a:lstStyle/>
          <a:p>
            <a:pPr algn="r"/>
            <a:r>
              <a:rPr lang="it-IT" dirty="0">
                <a:solidFill>
                  <a:schemeClr val="accent2">
                    <a:lumMod val="75000"/>
                  </a:schemeClr>
                </a:solidFill>
                <a:effectLst>
                  <a:outerShdw blurRad="50800" dist="38100" dir="2700000" algn="tl" rotWithShape="0">
                    <a:prstClr val="black">
                      <a:alpha val="40000"/>
                    </a:prstClr>
                  </a:outerShdw>
                </a:effectLst>
                <a:latin typeface="Corbel" panose="020B0503020204020204" pitchFamily="34" charset="0"/>
              </a:rPr>
              <a:t>Tubalcain</a:t>
            </a:r>
            <a:br>
              <a:rPr lang="it-IT" dirty="0">
                <a:solidFill>
                  <a:schemeClr val="accent2">
                    <a:lumMod val="75000"/>
                  </a:schemeClr>
                </a:solidFill>
                <a:effectLst>
                  <a:outerShdw blurRad="50800" dist="38100" dir="2700000" algn="tl" rotWithShape="0">
                    <a:prstClr val="black">
                      <a:alpha val="40000"/>
                    </a:prstClr>
                  </a:outerShdw>
                </a:effectLst>
                <a:latin typeface="Corbel" panose="020B0503020204020204" pitchFamily="34" charset="0"/>
              </a:rPr>
            </a:br>
            <a:r>
              <a:rPr lang="it-IT" sz="1400" dirty="0">
                <a:solidFill>
                  <a:schemeClr val="accent2">
                    <a:lumMod val="75000"/>
                  </a:schemeClr>
                </a:solidFill>
                <a:effectLst>
                  <a:outerShdw blurRad="50800" dist="38100" dir="2700000" algn="tl" rotWithShape="0">
                    <a:prstClr val="black">
                      <a:alpha val="40000"/>
                    </a:prstClr>
                  </a:outerShdw>
                </a:effectLst>
                <a:latin typeface="Corbel" panose="020B0503020204020204" pitchFamily="34" charset="0"/>
              </a:rPr>
              <a:t>(</a:t>
            </a:r>
            <a:r>
              <a:rPr lang="it-IT" sz="1400" dirty="0" err="1">
                <a:solidFill>
                  <a:schemeClr val="accent2">
                    <a:lumMod val="75000"/>
                  </a:schemeClr>
                </a:solidFill>
                <a:effectLst>
                  <a:outerShdw blurRad="50800" dist="38100" dir="2700000" algn="tl" rotWithShape="0">
                    <a:prstClr val="black">
                      <a:alpha val="40000"/>
                    </a:prstClr>
                  </a:outerShdw>
                </a:effectLst>
              </a:rPr>
              <a:t>Ray</a:t>
            </a:r>
            <a:r>
              <a:rPr lang="it-IT" sz="1400" dirty="0">
                <a:solidFill>
                  <a:schemeClr val="accent2">
                    <a:lumMod val="75000"/>
                  </a:schemeClr>
                </a:solidFill>
                <a:effectLst>
                  <a:outerShdw blurRad="50800" dist="38100" dir="2700000" algn="tl" rotWithShape="0">
                    <a:prstClr val="black">
                      <a:alpha val="40000"/>
                    </a:prstClr>
                  </a:outerShdw>
                </a:effectLst>
              </a:rPr>
              <a:t> </a:t>
            </a:r>
            <a:r>
              <a:rPr lang="it-IT" sz="1400" dirty="0" err="1">
                <a:solidFill>
                  <a:schemeClr val="accent2">
                    <a:lumMod val="75000"/>
                  </a:schemeClr>
                </a:solidFill>
                <a:effectLst>
                  <a:outerShdw blurRad="50800" dist="38100" dir="2700000" algn="tl" rotWithShape="0">
                    <a:prstClr val="black">
                      <a:alpha val="40000"/>
                    </a:prstClr>
                  </a:outerShdw>
                </a:effectLst>
              </a:rPr>
              <a:t>Winstone</a:t>
            </a:r>
            <a:r>
              <a:rPr lang="it-IT" sz="1400" dirty="0">
                <a:solidFill>
                  <a:schemeClr val="accent2">
                    <a:lumMod val="75000"/>
                  </a:schemeClr>
                </a:solidFill>
                <a:effectLst>
                  <a:outerShdw blurRad="50800" dist="38100" dir="2700000" algn="tl" rotWithShape="0">
                    <a:prstClr val="black">
                      <a:alpha val="40000"/>
                    </a:prstClr>
                  </a:outerShdw>
                </a:effectLst>
              </a:rPr>
              <a:t>)</a:t>
            </a:r>
          </a:p>
          <a:p>
            <a:pPr algn="r"/>
            <a:r>
              <a:rPr lang="it-IT" sz="1400" dirty="0">
                <a:solidFill>
                  <a:schemeClr val="accent2">
                    <a:lumMod val="75000"/>
                  </a:schemeClr>
                </a:solidFill>
                <a:effectLst>
                  <a:outerShdw blurRad="50800" dist="38100" dir="2700000" algn="tl" rotWithShape="0">
                    <a:prstClr val="black">
                      <a:alpha val="40000"/>
                    </a:prstClr>
                  </a:outerShdw>
                </a:effectLst>
              </a:rPr>
              <a:t>in </a:t>
            </a:r>
            <a:r>
              <a:rPr lang="it-IT" sz="1400" i="1" dirty="0" err="1">
                <a:solidFill>
                  <a:schemeClr val="accent2">
                    <a:lumMod val="75000"/>
                  </a:schemeClr>
                </a:solidFill>
                <a:effectLst>
                  <a:outerShdw blurRad="50800" dist="38100" dir="2700000" algn="tl" rotWithShape="0">
                    <a:prstClr val="black">
                      <a:alpha val="40000"/>
                    </a:prstClr>
                  </a:outerShdw>
                </a:effectLst>
              </a:rPr>
              <a:t>Noah</a:t>
            </a:r>
            <a:r>
              <a:rPr lang="it-IT" sz="1400" dirty="0">
                <a:solidFill>
                  <a:schemeClr val="accent2">
                    <a:lumMod val="75000"/>
                  </a:schemeClr>
                </a:solidFill>
                <a:effectLst>
                  <a:outerShdw blurRad="50800" dist="38100" dir="2700000" algn="tl" rotWithShape="0">
                    <a:prstClr val="black">
                      <a:alpha val="40000"/>
                    </a:prstClr>
                  </a:outerShdw>
                </a:effectLst>
              </a:rPr>
              <a:t> (2014)</a:t>
            </a:r>
          </a:p>
        </p:txBody>
      </p:sp>
    </p:spTree>
    <p:extLst>
      <p:ext uri="{BB962C8B-B14F-4D97-AF65-F5344CB8AC3E}">
        <p14:creationId xmlns:p14="http://schemas.microsoft.com/office/powerpoint/2010/main" val="3518157921"/>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6000" fill="hold"/>
                                        <p:tgtEl>
                                          <p:spTgt spid="2"/>
                                        </p:tgtEl>
                                        <p:attrNameLst>
                                          <p:attrName>ppt_x</p:attrName>
                                        </p:attrNameLst>
                                      </p:cBhvr>
                                      <p:tavLst>
                                        <p:tav tm="0">
                                          <p:val>
                                            <p:strVal val="1+#ppt_w/2"/>
                                          </p:val>
                                        </p:tav>
                                        <p:tav tm="100000">
                                          <p:val>
                                            <p:strVal val="#ppt_x"/>
                                          </p:val>
                                        </p:tav>
                                      </p:tavLst>
                                    </p:anim>
                                    <p:anim calcmode="lin" valueType="num">
                                      <p:cBhvr additive="base">
                                        <p:cTn id="8" dur="6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6000"/>
                            </p:stCondLst>
                            <p:childTnLst>
                              <p:par>
                                <p:cTn id="10" presetID="10" presetClass="entr" presetSubtype="0" fill="hold" grpId="1"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500"/>
                                        <p:tgtEl>
                                          <p:spTgt spid="58"/>
                                        </p:tgtEl>
                                      </p:cBhvr>
                                    </p:animEffect>
                                  </p:childTnLst>
                                </p:cTn>
                              </p:par>
                            </p:childTnLst>
                          </p:cTn>
                        </p:par>
                        <p:par>
                          <p:cTn id="13" fill="hold">
                            <p:stCondLst>
                              <p:cond delay="6500"/>
                            </p:stCondLst>
                            <p:childTnLst>
                              <p:par>
                                <p:cTn id="14" presetID="10" presetClass="entr" presetSubtype="0"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childTnLst>
                          </p:cTn>
                        </p:par>
                        <p:par>
                          <p:cTn id="17" fill="hold">
                            <p:stCondLst>
                              <p:cond delay="7000"/>
                            </p:stCondLst>
                            <p:childTnLst>
                              <p:par>
                                <p:cTn id="18" presetID="42" presetClass="path" presetSubtype="0" accel="50000" decel="50000" fill="hold" nodeType="afterEffect">
                                  <p:stCondLst>
                                    <p:cond delay="0"/>
                                  </p:stCondLst>
                                  <p:childTnLst>
                                    <p:animMotion origin="layout" path="M 3.61111E-6 4.07407E-6 L -0.30712 -0.03681 " pathEditMode="relative" rAng="0" ptsTypes="AA">
                                      <p:cBhvr>
                                        <p:cTn id="19" dur="2000" fill="hold"/>
                                        <p:tgtEl>
                                          <p:spTgt spid="59"/>
                                        </p:tgtEl>
                                        <p:attrNameLst>
                                          <p:attrName>ppt_x</p:attrName>
                                          <p:attrName>ppt_y</p:attrName>
                                        </p:attrNameLst>
                                      </p:cBhvr>
                                      <p:rCtr x="-15365" y="-1852"/>
                                    </p:animMotion>
                                  </p:childTnLst>
                                </p:cTn>
                              </p:par>
                              <p:par>
                                <p:cTn id="20" presetID="6" presetClass="emph" presetSubtype="0" fill="hold" nodeType="withEffect">
                                  <p:stCondLst>
                                    <p:cond delay="0"/>
                                  </p:stCondLst>
                                  <p:childTnLst>
                                    <p:animScale>
                                      <p:cBhvr>
                                        <p:cTn id="21" dur="2000" fill="hold"/>
                                        <p:tgtEl>
                                          <p:spTgt spid="59"/>
                                        </p:tgtEl>
                                      </p:cBhvr>
                                      <p:by x="140000" y="140000"/>
                                    </p:animScale>
                                  </p:childTnLst>
                                </p:cTn>
                              </p:par>
                            </p:childTnLst>
                          </p:cTn>
                        </p:par>
                        <p:par>
                          <p:cTn id="22" fill="hold">
                            <p:stCondLst>
                              <p:cond delay="9000"/>
                            </p:stCondLst>
                            <p:childTnLst>
                              <p:par>
                                <p:cTn id="23" presetID="10" presetClass="exit" presetSubtype="0" fill="hold" grpId="0" nodeType="afterEffect">
                                  <p:stCondLst>
                                    <p:cond delay="0"/>
                                  </p:stCondLst>
                                  <p:childTnLst>
                                    <p:animEffect transition="out" filter="fade">
                                      <p:cBhvr>
                                        <p:cTn id="24" dur="500"/>
                                        <p:tgtEl>
                                          <p:spTgt spid="58"/>
                                        </p:tgtEl>
                                      </p:cBhvr>
                                    </p:animEffect>
                                    <p:set>
                                      <p:cBhvr>
                                        <p:cTn id="25" dur="1" fill="hold">
                                          <p:stCondLst>
                                            <p:cond delay="499"/>
                                          </p:stCondLst>
                                        </p:cTn>
                                        <p:tgtEl>
                                          <p:spTgt spid="58"/>
                                        </p:tgtEl>
                                        <p:attrNameLst>
                                          <p:attrName>style.visibility</p:attrName>
                                        </p:attrNameLst>
                                      </p:cBhvr>
                                      <p:to>
                                        <p:strVal val="hidden"/>
                                      </p:to>
                                    </p:set>
                                  </p:childTnLst>
                                </p:cTn>
                              </p:par>
                            </p:childTnLst>
                          </p:cTn>
                        </p:par>
                        <p:par>
                          <p:cTn id="26" fill="hold">
                            <p:stCondLst>
                              <p:cond delay="9500"/>
                            </p:stCondLst>
                            <p:childTnLst>
                              <p:par>
                                <p:cTn id="27" presetID="10" presetClass="exit" presetSubtype="0" fill="hold" nodeType="afterEffect">
                                  <p:stCondLst>
                                    <p:cond delay="0"/>
                                  </p:stCondLst>
                                  <p:childTnLst>
                                    <p:animEffect transition="out" filter="fade">
                                      <p:cBhvr>
                                        <p:cTn id="28" dur="2000"/>
                                        <p:tgtEl>
                                          <p:spTgt spid="2"/>
                                        </p:tgtEl>
                                      </p:cBhvr>
                                    </p:animEffect>
                                    <p:set>
                                      <p:cBhvr>
                                        <p:cTn id="29" dur="1" fill="hold">
                                          <p:stCondLst>
                                            <p:cond delay="1999"/>
                                          </p:stCondLst>
                                        </p:cTn>
                                        <p:tgtEl>
                                          <p:spTgt spid="2"/>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2000"/>
                                        <p:tgtEl>
                                          <p:spTgt spid="56"/>
                                        </p:tgtEl>
                                      </p:cBhvr>
                                    </p:animEffect>
                                    <p:set>
                                      <p:cBhvr>
                                        <p:cTn id="32" dur="1" fill="hold">
                                          <p:stCondLst>
                                            <p:cond delay="1999"/>
                                          </p:stCondLst>
                                        </p:cTn>
                                        <p:tgtEl>
                                          <p:spTgt spid="56"/>
                                        </p:tgtEl>
                                        <p:attrNameLst>
                                          <p:attrName>style.visibility</p:attrName>
                                        </p:attrNameLst>
                                      </p:cBhvr>
                                      <p:to>
                                        <p:strVal val="hidden"/>
                                      </p:to>
                                    </p:set>
                                  </p:childTnLst>
                                </p:cTn>
                              </p:par>
                            </p:childTnLst>
                          </p:cTn>
                        </p:par>
                        <p:par>
                          <p:cTn id="33" fill="hold">
                            <p:stCondLst>
                              <p:cond delay="11500"/>
                            </p:stCondLst>
                            <p:childTnLst>
                              <p:par>
                                <p:cTn id="34" presetID="10" presetClass="entr" presetSubtype="0"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fade">
                                      <p:cBhvr>
                                        <p:cTn id="36" dur="1000"/>
                                        <p:tgtEl>
                                          <p:spTgt spid="61"/>
                                        </p:tgtEl>
                                      </p:cBhvr>
                                    </p:animEffect>
                                  </p:childTnLst>
                                </p:cTn>
                              </p:par>
                            </p:childTnLst>
                          </p:cTn>
                        </p:par>
                        <p:par>
                          <p:cTn id="37" fill="hold">
                            <p:stCondLst>
                              <p:cond delay="12500"/>
                            </p:stCondLst>
                            <p:childTnLst>
                              <p:par>
                                <p:cTn id="38" presetID="10" presetClass="entr" presetSubtype="0" fill="hold" grpId="0"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1000"/>
                                        <p:tgtEl>
                                          <p:spTgt spid="6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Effect transition="in" filter="wipe(left)">
                                      <p:cBhvr>
                                        <p:cTn id="45" dur="1500"/>
                                        <p:tgtEl>
                                          <p:spTgt spid="63"/>
                                        </p:tgtEl>
                                      </p:cBhvr>
                                    </p:animEffect>
                                  </p:childTnLst>
                                </p:cTn>
                              </p:par>
                              <p:par>
                                <p:cTn id="46" presetID="22" presetClass="entr" presetSubtype="8" fill="hold" grpId="0" nodeType="withEffect">
                                  <p:stCondLst>
                                    <p:cond delay="750"/>
                                  </p:stCondLst>
                                  <p:childTnLst>
                                    <p:set>
                                      <p:cBhvr>
                                        <p:cTn id="47" dur="1" fill="hold">
                                          <p:stCondLst>
                                            <p:cond delay="0"/>
                                          </p:stCondLst>
                                        </p:cTn>
                                        <p:tgtEl>
                                          <p:spTgt spid="64"/>
                                        </p:tgtEl>
                                        <p:attrNameLst>
                                          <p:attrName>style.visibility</p:attrName>
                                        </p:attrNameLst>
                                      </p:cBhvr>
                                      <p:to>
                                        <p:strVal val="visible"/>
                                      </p:to>
                                    </p:set>
                                    <p:animEffect transition="in" filter="wipe(left)">
                                      <p:cBhvr>
                                        <p:cTn id="48" dur="1500"/>
                                        <p:tgtEl>
                                          <p:spTgt spid="64"/>
                                        </p:tgtEl>
                                      </p:cBhvr>
                                    </p:animEffect>
                                  </p:childTnLst>
                                </p:cTn>
                              </p:par>
                            </p:childTnLst>
                          </p:cTn>
                        </p:par>
                        <p:par>
                          <p:cTn id="49" fill="hold">
                            <p:stCondLst>
                              <p:cond delay="2250"/>
                            </p:stCondLst>
                            <p:childTnLst>
                              <p:par>
                                <p:cTn id="50" presetID="10" presetClass="entr" presetSubtype="0" fill="hold" nodeType="after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fade">
                                      <p:cBhvr>
                                        <p:cTn id="52" dur="500"/>
                                        <p:tgtEl>
                                          <p:spTgt spid="65"/>
                                        </p:tgtEl>
                                      </p:cBhvr>
                                    </p:animEffect>
                                  </p:childTnLst>
                                </p:cTn>
                              </p:par>
                            </p:childTnLst>
                          </p:cTn>
                        </p:par>
                        <p:par>
                          <p:cTn id="53" fill="hold">
                            <p:stCondLst>
                              <p:cond delay="2750"/>
                            </p:stCondLst>
                            <p:childTnLst>
                              <p:par>
                                <p:cTn id="54" presetID="10" presetClass="entr" presetSubtype="0" fill="hold"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500"/>
                                        <p:tgtEl>
                                          <p:spTgt spid="66"/>
                                        </p:tgtEl>
                                      </p:cBhvr>
                                    </p:animEffect>
                                  </p:childTnLst>
                                </p:cTn>
                              </p:par>
                            </p:childTnLst>
                          </p:cTn>
                        </p:par>
                        <p:par>
                          <p:cTn id="57" fill="hold">
                            <p:stCondLst>
                              <p:cond delay="3250"/>
                            </p:stCondLst>
                            <p:childTnLst>
                              <p:par>
                                <p:cTn id="58" presetID="10" presetClass="entr" presetSubtype="0" fill="hold"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3750"/>
                            </p:stCondLst>
                            <p:childTnLst>
                              <p:par>
                                <p:cTn id="62" presetID="10" presetClass="entr" presetSubtype="0" fill="hold"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4250"/>
                            </p:stCondLst>
                            <p:childTnLst>
                              <p:par>
                                <p:cTn id="66" presetID="10" presetClass="entr" presetSubtype="0" fill="hold" nodeType="after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500"/>
                                        <p:tgtEl>
                                          <p:spTgt spid="67"/>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fade">
                                      <p:cBhvr>
                                        <p:cTn id="73" dur="2000"/>
                                        <p:tgtEl>
                                          <p:spTgt spid="70"/>
                                        </p:tgtEl>
                                      </p:cBhvr>
                                    </p:animEffect>
                                  </p:childTnLst>
                                </p:cTn>
                              </p:par>
                            </p:childTnLst>
                          </p:cTn>
                        </p:par>
                        <p:par>
                          <p:cTn id="74" fill="hold">
                            <p:stCondLst>
                              <p:cond delay="20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8" grpId="1"/>
      <p:bldP spid="61" grpId="0"/>
      <p:bldP spid="62" grpId="0"/>
      <p:bldP spid="63" grpId="0"/>
      <p:bldP spid="64" grpId="0"/>
      <p:bldP spid="71"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82" name="CasellaDiTesto 81"/>
          <p:cNvSpPr txBox="1"/>
          <p:nvPr/>
        </p:nvSpPr>
        <p:spPr>
          <a:xfrm>
            <a:off x="3923520" y="4677382"/>
            <a:ext cx="543739"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600</a:t>
            </a:r>
            <a:endParaRPr lang="it-IT" sz="1400" b="1" dirty="0">
              <a:solidFill>
                <a:schemeClr val="accent6">
                  <a:lumMod val="75000"/>
                </a:schemeClr>
              </a:solidFill>
            </a:endParaRPr>
          </a:p>
        </p:txBody>
      </p:sp>
      <p:cxnSp>
        <p:nvCxnSpPr>
          <p:cNvPr id="83" name="Connettore diritto 82"/>
          <p:cNvCxnSpPr/>
          <p:nvPr/>
        </p:nvCxnSpPr>
        <p:spPr>
          <a:xfrm>
            <a:off x="4197089" y="4363967"/>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8" name="CasellaDiTesto 87"/>
          <p:cNvSpPr txBox="1"/>
          <p:nvPr/>
        </p:nvSpPr>
        <p:spPr>
          <a:xfrm>
            <a:off x="2525445" y="4677147"/>
            <a:ext cx="526106"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a:t>
            </a:r>
            <a:endParaRPr lang="it-IT" sz="1400" b="1" dirty="0">
              <a:solidFill>
                <a:schemeClr val="accent6">
                  <a:lumMod val="75000"/>
                </a:schemeClr>
              </a:solidFill>
            </a:endParaRPr>
          </a:p>
        </p:txBody>
      </p:sp>
      <p:cxnSp>
        <p:nvCxnSpPr>
          <p:cNvPr id="89" name="Connettore diritto 88"/>
          <p:cNvCxnSpPr/>
          <p:nvPr/>
        </p:nvCxnSpPr>
        <p:spPr>
          <a:xfrm>
            <a:off x="2800230" y="4363732"/>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90" name="Immagine 89"/>
          <p:cNvPicPr>
            <a:picLocks noChangeAspect="1"/>
          </p:cNvPicPr>
          <p:nvPr/>
        </p:nvPicPr>
        <p:blipFill>
          <a:blip r:embed="rId9" cstate="print">
            <a:extLst>
              <a:ext uri="{BEBA8EAE-BF5A-486C-A8C5-ECC9F3942E4B}">
                <a14:imgProps xmlns:a14="http://schemas.microsoft.com/office/drawing/2010/main">
                  <a14:imgLayer r:embed="rId10">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2403252" y="2116140"/>
            <a:ext cx="1249116" cy="1858317"/>
          </a:xfrm>
          <a:prstGeom prst="rect">
            <a:avLst/>
          </a:prstGeom>
          <a:effectLst>
            <a:outerShdw blurRad="50800" dist="38100" dir="2700000" algn="tl" rotWithShape="0">
              <a:prstClr val="black">
                <a:alpha val="40000"/>
              </a:prstClr>
            </a:outerShdw>
          </a:effectLst>
        </p:spPr>
      </p:pic>
      <p:sp>
        <p:nvSpPr>
          <p:cNvPr id="92" name="CasellaDiTesto 91"/>
          <p:cNvSpPr txBox="1"/>
          <p:nvPr/>
        </p:nvSpPr>
        <p:spPr>
          <a:xfrm>
            <a:off x="2306497" y="3931827"/>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6">
                  <a:lumMod val="50000"/>
                </a:schemeClr>
              </a:solidFill>
            </a:endParaRPr>
          </a:p>
        </p:txBody>
      </p:sp>
      <p:sp>
        <p:nvSpPr>
          <p:cNvPr id="6" name="Ovale 5"/>
          <p:cNvSpPr/>
          <p:nvPr/>
        </p:nvSpPr>
        <p:spPr>
          <a:xfrm>
            <a:off x="2693874" y="4280374"/>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4" name="Immagine 3"/>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707417" y="2385537"/>
            <a:ext cx="1174443" cy="1827726"/>
          </a:xfrm>
          <a:prstGeom prst="rect">
            <a:avLst/>
          </a:prstGeom>
          <a:effectLst>
            <a:outerShdw blurRad="63500" sx="102000" sy="102000" algn="ctr" rotWithShape="0">
              <a:prstClr val="black">
                <a:alpha val="40000"/>
              </a:prstClr>
            </a:outerShdw>
          </a:effectLst>
        </p:spPr>
      </p:pic>
      <p:sp>
        <p:nvSpPr>
          <p:cNvPr id="75" name="Ovale 74"/>
          <p:cNvSpPr/>
          <p:nvPr/>
        </p:nvSpPr>
        <p:spPr>
          <a:xfrm>
            <a:off x="4093203" y="4266443"/>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6" name="CasellaDiTesto 75"/>
          <p:cNvSpPr txBox="1"/>
          <p:nvPr/>
        </p:nvSpPr>
        <p:spPr>
          <a:xfrm>
            <a:off x="3710576" y="2372561"/>
            <a:ext cx="82586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endParaRPr lang="it-IT" dirty="0">
              <a:solidFill>
                <a:schemeClr val="accent6">
                  <a:lumMod val="50000"/>
                </a:schemeClr>
              </a:solidFill>
            </a:endParaRPr>
          </a:p>
        </p:txBody>
      </p:sp>
      <p:sp>
        <p:nvSpPr>
          <p:cNvPr id="87" name="Rettangolo 86"/>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
        <p:nvSpPr>
          <p:cNvPr id="150" name="Ovale 149"/>
          <p:cNvSpPr/>
          <p:nvPr/>
        </p:nvSpPr>
        <p:spPr>
          <a:xfrm>
            <a:off x="6734744" y="4273769"/>
            <a:ext cx="205865" cy="201613"/>
          </a:xfrm>
          <a:prstGeom prst="ellipse">
            <a:avLst/>
          </a:prstGeom>
          <a:solidFill>
            <a:schemeClr val="accent1">
              <a:lumMod val="75000"/>
              <a:alpha val="78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53" name="CasellaDiTesto 152"/>
          <p:cNvSpPr txBox="1"/>
          <p:nvPr/>
        </p:nvSpPr>
        <p:spPr>
          <a:xfrm>
            <a:off x="6680577" y="4676232"/>
            <a:ext cx="640240"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1200</a:t>
            </a:r>
            <a:endParaRPr lang="it-IT" sz="1400" b="1" dirty="0">
              <a:solidFill>
                <a:schemeClr val="accent6">
                  <a:lumMod val="75000"/>
                </a:schemeClr>
              </a:solidFill>
            </a:endParaRPr>
          </a:p>
        </p:txBody>
      </p:sp>
      <p:cxnSp>
        <p:nvCxnSpPr>
          <p:cNvPr id="154" name="Connettore diritto 153"/>
          <p:cNvCxnSpPr/>
          <p:nvPr/>
        </p:nvCxnSpPr>
        <p:spPr>
          <a:xfrm>
            <a:off x="7017591" y="4354393"/>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238" name="Immagine 237"/>
          <p:cNvPicPr>
            <a:picLocks noChangeAspect="1"/>
          </p:cNvPicPr>
          <p:nvPr/>
        </p:nvPicPr>
        <p:blipFill rotWithShape="1">
          <a:blip r:embed="rId13" cstate="print">
            <a:extLst>
              <a:ext uri="{28A0092B-C50C-407E-A947-70E740481C1C}">
                <a14:useLocalDpi xmlns:a14="http://schemas.microsoft.com/office/drawing/2010/main" val="0"/>
              </a:ext>
            </a:extLst>
          </a:blip>
          <a:srcRect l="18594" t="9599" r="17223" b="8978"/>
          <a:stretch/>
        </p:blipFill>
        <p:spPr>
          <a:xfrm>
            <a:off x="6025142" y="1993344"/>
            <a:ext cx="1310870" cy="2212982"/>
          </a:xfrm>
          <a:prstGeom prst="rect">
            <a:avLst/>
          </a:prstGeom>
          <a:effectLst>
            <a:outerShdw blurRad="50800" dist="38100" dir="2700000" algn="tl" rotWithShape="0">
              <a:prstClr val="black">
                <a:alpha val="40000"/>
              </a:prstClr>
            </a:outerShdw>
          </a:effectLst>
        </p:spPr>
      </p:pic>
      <p:sp>
        <p:nvSpPr>
          <p:cNvPr id="156" name="CasellaDiTesto 155"/>
          <p:cNvSpPr txBox="1"/>
          <p:nvPr/>
        </p:nvSpPr>
        <p:spPr>
          <a:xfrm>
            <a:off x="5988237" y="2003229"/>
            <a:ext cx="1124026"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Comestor</a:t>
            </a:r>
            <a:endParaRPr lang="it-IT" dirty="0">
              <a:solidFill>
                <a:schemeClr val="accent6">
                  <a:lumMod val="20000"/>
                  <a:lumOff val="80000"/>
                </a:schemeClr>
              </a:solidFill>
            </a:endParaRPr>
          </a:p>
        </p:txBody>
      </p:sp>
    </p:spTree>
    <p:extLst>
      <p:ext uri="{BB962C8B-B14F-4D97-AF65-F5344CB8AC3E}">
        <p14:creationId xmlns:p14="http://schemas.microsoft.com/office/powerpoint/2010/main" val="2691503212"/>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nodeType="withEffect">
                                  <p:stCondLst>
                                    <p:cond delay="0"/>
                                  </p:stCondLst>
                                  <p:childTnLst>
                                    <p:set>
                                      <p:cBhvr>
                                        <p:cTn id="15" dur="1" fill="hold">
                                          <p:stCondLst>
                                            <p:cond delay="0"/>
                                          </p:stCondLst>
                                        </p:cTn>
                                        <p:tgtEl>
                                          <p:spTgt spid="89"/>
                                        </p:tgtEl>
                                        <p:attrNameLst>
                                          <p:attrName>style.visibility</p:attrName>
                                        </p:attrNameLst>
                                      </p:cBhvr>
                                      <p:to>
                                        <p:strVal val="visible"/>
                                      </p:to>
                                    </p:set>
                                    <p:animEffect transition="in" filter="fade">
                                      <p:cBhvr>
                                        <p:cTn id="16" dur="500"/>
                                        <p:tgtEl>
                                          <p:spTgt spid="89"/>
                                        </p:tgtEl>
                                      </p:cBhvr>
                                    </p:animEffect>
                                  </p:childTnLst>
                                </p:cTn>
                              </p:par>
                              <p:par>
                                <p:cTn id="17" presetID="10"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animEffect transition="in" filter="fade">
                                      <p:cBhvr>
                                        <p:cTn id="19" dur="500"/>
                                        <p:tgtEl>
                                          <p:spTgt spid="9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Effect transition="in" filter="fade">
                                      <p:cBhvr>
                                        <p:cTn id="22" dur="500"/>
                                        <p:tgtEl>
                                          <p:spTgt spid="9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par>
                                <p:cTn id="26" presetID="10"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500"/>
                                        <p:tgtEl>
                                          <p:spTgt spid="76"/>
                                        </p:tgtEl>
                                      </p:cBhvr>
                                    </p:animEffect>
                                  </p:childTnLst>
                                </p:cTn>
                              </p:par>
                            </p:childTnLst>
                          </p:cTn>
                        </p:par>
                        <p:par>
                          <p:cTn id="35" fill="hold">
                            <p:stCondLst>
                              <p:cond delay="500"/>
                            </p:stCondLst>
                            <p:childTnLst>
                              <p:par>
                                <p:cTn id="36" presetID="6" presetClass="emph" presetSubtype="0" fill="hold" nodeType="afterEffect">
                                  <p:stCondLst>
                                    <p:cond delay="1500"/>
                                  </p:stCondLst>
                                  <p:childTnLst>
                                    <p:animScale>
                                      <p:cBhvr>
                                        <p:cTn id="37" dur="2000" fill="hold"/>
                                        <p:tgtEl>
                                          <p:spTgt spid="238"/>
                                        </p:tgtEl>
                                      </p:cBhvr>
                                      <p:by x="150000" y="150000"/>
                                    </p:animScale>
                                  </p:childTnLst>
                                </p:cTn>
                              </p:par>
                              <p:par>
                                <p:cTn id="38" presetID="56" presetClass="path" presetSubtype="0" accel="50000" decel="50000" fill="hold" nodeType="withEffect">
                                  <p:stCondLst>
                                    <p:cond delay="1500"/>
                                  </p:stCondLst>
                                  <p:childTnLst>
                                    <p:animMotion origin="layout" path="M 4.44444E-6 -3.33333E-6 L 0.03715 -0.02685 " pathEditMode="relative" rAng="0" ptsTypes="AA">
                                      <p:cBhvr>
                                        <p:cTn id="39" dur="2000" fill="hold"/>
                                        <p:tgtEl>
                                          <p:spTgt spid="238"/>
                                        </p:tgtEl>
                                        <p:attrNameLst>
                                          <p:attrName>ppt_x</p:attrName>
                                          <p:attrName>ppt_y</p:attrName>
                                        </p:attrNameLst>
                                      </p:cBhvr>
                                      <p:rCtr x="1858" y="-1343"/>
                                    </p:animMotion>
                                  </p:childTnLst>
                                </p:cTn>
                              </p:par>
                              <p:par>
                                <p:cTn id="40" presetID="10" presetClass="exit" presetSubtype="0" fill="hold" grpId="0" nodeType="withEffect">
                                  <p:stCondLst>
                                    <p:cond delay="1500"/>
                                  </p:stCondLst>
                                  <p:childTnLst>
                                    <p:animEffect transition="out" filter="fade">
                                      <p:cBhvr>
                                        <p:cTn id="41" dur="1500"/>
                                        <p:tgtEl>
                                          <p:spTgt spid="156"/>
                                        </p:tgtEl>
                                      </p:cBhvr>
                                    </p:animEffect>
                                    <p:set>
                                      <p:cBhvr>
                                        <p:cTn id="42" dur="1" fill="hold">
                                          <p:stCondLst>
                                            <p:cond delay="1499"/>
                                          </p:stCondLst>
                                        </p:cTn>
                                        <p:tgtEl>
                                          <p:spTgt spid="1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8" grpId="0"/>
      <p:bldP spid="92" grpId="0"/>
      <p:bldP spid="6" grpId="0" animBg="1"/>
      <p:bldP spid="75" grpId="0" animBg="1"/>
      <p:bldP spid="76" grpId="0"/>
      <p:bldP spid="15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17112"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6" name="CasellaDiTesto 55"/>
          <p:cNvSpPr txBox="1"/>
          <p:nvPr/>
        </p:nvSpPr>
        <p:spPr>
          <a:xfrm>
            <a:off x="5194158" y="5470597"/>
            <a:ext cx="3188693" cy="707886"/>
          </a:xfrm>
          <a:prstGeom prst="rect">
            <a:avLst/>
          </a:prstGeom>
          <a:noFill/>
          <a:effectLst/>
        </p:spPr>
        <p:txBody>
          <a:bodyPr wrap="none" rtlCol="0">
            <a:spAutoFit/>
          </a:bodyPr>
          <a:lstStyle/>
          <a:p>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Petrus</a:t>
            </a:r>
            <a:r>
              <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16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Comestor</a:t>
            </a:r>
            <a:endParaRPr lang="it-IT" sz="16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a:p>
            <a:r>
              <a:rPr lang="en-GB" sz="1200" dirty="0">
                <a:solidFill>
                  <a:schemeClr val="accent6">
                    <a:lumMod val="50000"/>
                  </a:schemeClr>
                </a:solidFill>
                <a:effectLst>
                  <a:outerShdw blurRad="38100" dist="38100" dir="2700000" algn="tl">
                    <a:srgbClr val="000000">
                      <a:alpha val="43137"/>
                    </a:srgbClr>
                  </a:outerShdw>
                </a:effectLst>
              </a:rPr>
              <a:t>The Hague, National Library of the Netherlands</a:t>
            </a:r>
          </a:p>
          <a:p>
            <a:r>
              <a:rPr lang="en-GB" sz="1200" i="1" dirty="0">
                <a:solidFill>
                  <a:schemeClr val="accent6">
                    <a:lumMod val="50000"/>
                  </a:schemeClr>
                </a:solidFill>
                <a:effectLst>
                  <a:outerShdw blurRad="38100" dist="38100" dir="2700000" algn="tl">
                    <a:srgbClr val="000000">
                      <a:alpha val="43137"/>
                    </a:srgbClr>
                  </a:outerShdw>
                </a:effectLst>
              </a:rPr>
              <a:t>MMW 10 A 15</a:t>
            </a:r>
            <a:r>
              <a:rPr lang="en-GB" sz="1200" dirty="0">
                <a:solidFill>
                  <a:schemeClr val="accent6">
                    <a:lumMod val="50000"/>
                  </a:schemeClr>
                </a:solidFill>
                <a:effectLst>
                  <a:outerShdw blurRad="38100" dist="38100" dir="2700000" algn="tl">
                    <a:srgbClr val="000000">
                      <a:alpha val="43137"/>
                    </a:srgbClr>
                  </a:outerShdw>
                </a:effectLst>
              </a:rPr>
              <a:t>, f. 2r [ca. 1470]</a:t>
            </a:r>
            <a:endParaRPr lang="it-IT" sz="1200" dirty="0">
              <a:solidFill>
                <a:schemeClr val="accent6">
                  <a:lumMod val="50000"/>
                </a:schemeClr>
              </a:solidFill>
              <a:effectLst>
                <a:outerShdw blurRad="38100" dist="38100" dir="2700000" algn="tl">
                  <a:srgbClr val="000000">
                    <a:alpha val="43137"/>
                  </a:srgbClr>
                </a:outerShdw>
              </a:effectLst>
            </a:endParaRPr>
          </a:p>
        </p:txBody>
      </p:sp>
      <p:sp>
        <p:nvSpPr>
          <p:cNvPr id="58" name="CasellaDiTesto 57"/>
          <p:cNvSpPr txBox="1"/>
          <p:nvPr/>
        </p:nvSpPr>
        <p:spPr>
          <a:xfrm>
            <a:off x="820739" y="486918"/>
            <a:ext cx="4379695" cy="1400383"/>
          </a:xfrm>
          <a:prstGeom prst="rect">
            <a:avLst/>
          </a:prstGeom>
          <a:noFill/>
        </p:spPr>
        <p:txBody>
          <a:bodyPr wrap="square" rtlCol="0">
            <a:spAutoFit/>
          </a:bodyPr>
          <a:lstStyle/>
          <a:p>
            <a:pPr algn="r"/>
            <a:r>
              <a:rPr lang="it-IT" sz="1700" dirty="0" err="1">
                <a:solidFill>
                  <a:schemeClr val="accent3">
                    <a:lumMod val="75000"/>
                  </a:schemeClr>
                </a:solidFill>
                <a:latin typeface="Book Antiqua" panose="02040602050305030304" pitchFamily="18" charset="0"/>
              </a:rPr>
              <a:t>Tubal</a:t>
            </a:r>
            <a:r>
              <a:rPr lang="it-IT" sz="1700" dirty="0">
                <a:solidFill>
                  <a:schemeClr val="accent3">
                    <a:lumMod val="75000"/>
                  </a:schemeClr>
                </a:solidFill>
                <a:latin typeface="Book Antiqua" panose="02040602050305030304" pitchFamily="18" charset="0"/>
              </a:rPr>
              <a:t> ... sono </a:t>
            </a:r>
            <a:r>
              <a:rPr lang="it-IT" sz="1700" dirty="0" err="1">
                <a:solidFill>
                  <a:schemeClr val="accent3">
                    <a:lumMod val="75000"/>
                  </a:schemeClr>
                </a:solidFill>
                <a:latin typeface="Book Antiqua" panose="02040602050305030304" pitchFamily="18" charset="0"/>
              </a:rPr>
              <a:t>metallorum</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delectatus</a:t>
            </a:r>
            <a:r>
              <a:rPr lang="it-IT" sz="1700" dirty="0">
                <a:solidFill>
                  <a:schemeClr val="accent3">
                    <a:lumMod val="75000"/>
                  </a:schemeClr>
                </a:solidFill>
                <a:latin typeface="Book Antiqua" panose="02040602050305030304" pitchFamily="18" charset="0"/>
              </a:rPr>
              <a:t>, ex </a:t>
            </a:r>
            <a:r>
              <a:rPr lang="it-IT" sz="1700" dirty="0" err="1">
                <a:solidFill>
                  <a:schemeClr val="accent3">
                    <a:lumMod val="75000"/>
                  </a:schemeClr>
                </a:solidFill>
                <a:latin typeface="Book Antiqua" panose="02040602050305030304" pitchFamily="18" charset="0"/>
              </a:rPr>
              <a:t>ponderibus</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eorum</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proportiones</a:t>
            </a:r>
            <a:r>
              <a:rPr lang="it-IT" sz="1700" dirty="0">
                <a:solidFill>
                  <a:schemeClr val="accent3">
                    <a:lumMod val="75000"/>
                  </a:schemeClr>
                </a:solidFill>
                <a:latin typeface="Book Antiqua" panose="02040602050305030304" pitchFamily="18" charset="0"/>
              </a:rPr>
              <a:t>, et </a:t>
            </a:r>
            <a:r>
              <a:rPr lang="it-IT" sz="1700" dirty="0" err="1">
                <a:solidFill>
                  <a:schemeClr val="accent3">
                    <a:lumMod val="75000"/>
                  </a:schemeClr>
                </a:solidFill>
                <a:latin typeface="Book Antiqua" panose="02040602050305030304" pitchFamily="18" charset="0"/>
              </a:rPr>
              <a:t>consonantias</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eorum</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quae</a:t>
            </a:r>
            <a:r>
              <a:rPr lang="it-IT" sz="1700" dirty="0">
                <a:solidFill>
                  <a:schemeClr val="accent3">
                    <a:lumMod val="75000"/>
                  </a:schemeClr>
                </a:solidFill>
                <a:latin typeface="Book Antiqua" panose="02040602050305030304" pitchFamily="18" charset="0"/>
              </a:rPr>
              <a:t> ex </a:t>
            </a:r>
            <a:r>
              <a:rPr lang="it-IT" sz="1700" dirty="0" err="1">
                <a:solidFill>
                  <a:schemeClr val="accent3">
                    <a:lumMod val="75000"/>
                  </a:schemeClr>
                </a:solidFill>
                <a:latin typeface="Book Antiqua" panose="02040602050305030304" pitchFamily="18" charset="0"/>
              </a:rPr>
              <a:t>eis</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nascuntur</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excogitavit</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quam</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inventionem</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Graeci</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Pythagorae</a:t>
            </a:r>
            <a:r>
              <a:rPr lang="it-IT" sz="1700" dirty="0">
                <a:solidFill>
                  <a:schemeClr val="accent3">
                    <a:lumMod val="75000"/>
                  </a:schemeClr>
                </a:solidFill>
                <a:latin typeface="Book Antiqua" panose="02040602050305030304" pitchFamily="18" charset="0"/>
              </a:rPr>
              <a:t> </a:t>
            </a:r>
            <a:r>
              <a:rPr lang="it-IT" sz="1700" dirty="0" err="1">
                <a:solidFill>
                  <a:schemeClr val="accent3">
                    <a:lumMod val="75000"/>
                  </a:schemeClr>
                </a:solidFill>
                <a:latin typeface="Book Antiqua" panose="02040602050305030304" pitchFamily="18" charset="0"/>
              </a:rPr>
              <a:t>attribuunt</a:t>
            </a:r>
            <a:r>
              <a:rPr lang="it-IT" sz="1700" dirty="0">
                <a:solidFill>
                  <a:schemeClr val="accent3">
                    <a:lumMod val="75000"/>
                  </a:schemeClr>
                </a:solidFill>
                <a:latin typeface="Book Antiqua" panose="02040602050305030304" pitchFamily="18" charset="0"/>
              </a:rPr>
              <a:t> fabulose. </a:t>
            </a:r>
          </a:p>
        </p:txBody>
      </p:sp>
      <p:sp>
        <p:nvSpPr>
          <p:cNvPr id="4" name="CasellaDiTesto 3"/>
          <p:cNvSpPr txBox="1"/>
          <p:nvPr/>
        </p:nvSpPr>
        <p:spPr>
          <a:xfrm>
            <a:off x="1452564" y="2017842"/>
            <a:ext cx="3745498" cy="1400383"/>
          </a:xfrm>
          <a:prstGeom prst="rect">
            <a:avLst/>
          </a:prstGeom>
          <a:noFill/>
        </p:spPr>
        <p:txBody>
          <a:bodyPr wrap="square" rtlCol="0">
            <a:spAutoFit/>
          </a:bodyPr>
          <a:lstStyle/>
          <a:p>
            <a:pPr algn="r"/>
            <a:r>
              <a:rPr lang="en-GB" sz="1700" dirty="0">
                <a:solidFill>
                  <a:schemeClr val="accent6">
                    <a:lumMod val="50000"/>
                  </a:schemeClr>
                </a:solidFill>
                <a:latin typeface="+mj-lt"/>
              </a:rPr>
              <a:t>Tubal … pleased with the sound of hammers deduced from their weight the proportions and harmonies produced, a discovery that the Greeks attributed without basis to Pythagoras.</a:t>
            </a:r>
            <a:endParaRPr lang="it-IT" sz="1700" dirty="0">
              <a:solidFill>
                <a:schemeClr val="accent6">
                  <a:lumMod val="50000"/>
                </a:schemeClr>
              </a:solidFill>
              <a:latin typeface="+mj-lt"/>
            </a:endParaRPr>
          </a:p>
        </p:txBody>
      </p:sp>
      <p:sp>
        <p:nvSpPr>
          <p:cNvPr id="59" name="CasellaDiTesto 58"/>
          <p:cNvSpPr txBox="1"/>
          <p:nvPr/>
        </p:nvSpPr>
        <p:spPr>
          <a:xfrm>
            <a:off x="2009325" y="3833427"/>
            <a:ext cx="3179075" cy="461665"/>
          </a:xfrm>
          <a:prstGeom prst="rect">
            <a:avLst/>
          </a:prstGeom>
          <a:noFill/>
        </p:spPr>
        <p:txBody>
          <a:bodyPr wrap="none" rtlCol="0">
            <a:spAutoFit/>
          </a:bodyPr>
          <a:lstStyle/>
          <a:p>
            <a:pPr algn="r"/>
            <a:r>
              <a:rPr lang="it-IT" sz="2400" i="1" dirty="0" err="1">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Historia</a:t>
            </a:r>
            <a:r>
              <a:rPr lang="it-IT" sz="2400" i="1" dirty="0">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scholastica</a:t>
            </a:r>
            <a:r>
              <a:rPr lang="it-IT" sz="2400" i="1" dirty="0">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3">
                    <a:lumMod val="75000"/>
                  </a:schemeClr>
                </a:solidFill>
                <a:effectLst>
                  <a:outerShdw blurRad="50800" dist="38100" dir="2700000" algn="tl" rotWithShape="0">
                    <a:prstClr val="black">
                      <a:alpha val="40000"/>
                    </a:prstClr>
                  </a:outerShdw>
                </a:effectLst>
                <a:latin typeface="Corbel" panose="020B0503020204020204" pitchFamily="34" charset="0"/>
              </a:rPr>
              <a:t>1.28</a:t>
            </a:r>
            <a:endParaRPr lang="it-IT" sz="2400" dirty="0">
              <a:solidFill>
                <a:schemeClr val="accent3">
                  <a:lumMod val="75000"/>
                </a:schemeClr>
              </a:solidFill>
            </a:endParaRPr>
          </a:p>
        </p:txBody>
      </p:sp>
      <p:sp>
        <p:nvSpPr>
          <p:cNvPr id="62" name="Rettangolo 6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pic>
        <p:nvPicPr>
          <p:cNvPr id="63" name="Immagine 62"/>
          <p:cNvPicPr>
            <a:picLocks noChangeAspect="1"/>
          </p:cNvPicPr>
          <p:nvPr/>
        </p:nvPicPr>
        <p:blipFill rotWithShape="1">
          <a:blip r:embed="rId10" cstate="print">
            <a:extLst>
              <a:ext uri="{28A0092B-C50C-407E-A947-70E740481C1C}">
                <a14:useLocalDpi xmlns:a14="http://schemas.microsoft.com/office/drawing/2010/main" val="0"/>
              </a:ext>
            </a:extLst>
          </a:blip>
          <a:srcRect l="18594" t="9599" r="17223" b="8978"/>
          <a:stretch/>
        </p:blipFill>
        <p:spPr>
          <a:xfrm>
            <a:off x="6012160" y="1260276"/>
            <a:ext cx="1947666" cy="3288007"/>
          </a:xfrm>
          <a:prstGeom prst="rect">
            <a:avLst/>
          </a:prstGeom>
          <a:effectLst>
            <a:outerShdw blurRad="50800" dist="38100" dir="2700000" algn="tl" rotWithShape="0">
              <a:prstClr val="black">
                <a:alpha val="40000"/>
              </a:prstClr>
            </a:outerShdw>
          </a:effectLst>
        </p:spPr>
      </p:pic>
      <p:pic>
        <p:nvPicPr>
          <p:cNvPr id="6" name="Immagine 5"/>
          <p:cNvPicPr>
            <a:picLocks noChangeAspect="1"/>
          </p:cNvPicPr>
          <p:nvPr/>
        </p:nvPicPr>
        <p:blipFill rotWithShape="1">
          <a:blip r:embed="rId11">
            <a:extLst>
              <a:ext uri="{28A0092B-C50C-407E-A947-70E740481C1C}">
                <a14:useLocalDpi xmlns:a14="http://schemas.microsoft.com/office/drawing/2010/main" val="0"/>
              </a:ext>
            </a:extLst>
          </a:blip>
          <a:srcRect l="2777" t="2482" r="2485" b="9329"/>
          <a:stretch/>
        </p:blipFill>
        <p:spPr>
          <a:xfrm>
            <a:off x="5245152" y="606197"/>
            <a:ext cx="3464328" cy="48644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039334818"/>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500"/>
                                        <p:tgtEl>
                                          <p:spTgt spid="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59"/>
                                        </p:tgtEl>
                                        <p:attrNameLst>
                                          <p:attrName>style.visibility</p:attrName>
                                        </p:attrNameLst>
                                      </p:cBhvr>
                                      <p:to>
                                        <p:strVal val="visible"/>
                                      </p:to>
                                    </p:set>
                                    <p:animEffect transition="in" filter="fade">
                                      <p:cBhvr>
                                        <p:cTn id="20" dur="500"/>
                                        <p:tgtEl>
                                          <p:spTgt spid="5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p:bldP spid="4" grpId="0"/>
      <p:bldP spid="59"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2" name="Immagine 1"/>
          <p:cNvPicPr>
            <a:picLocks noChangeAspect="1"/>
          </p:cNvPicPr>
          <p:nvPr/>
        </p:nvPicPr>
        <p:blipFill rotWithShape="1">
          <a:blip r:embed="rId9">
            <a:extLst>
              <a:ext uri="{28A0092B-C50C-407E-A947-70E740481C1C}">
                <a14:useLocalDpi xmlns:a14="http://schemas.microsoft.com/office/drawing/2010/main" val="0"/>
              </a:ext>
            </a:extLst>
          </a:blip>
          <a:srcRect r="49475"/>
          <a:stretch/>
        </p:blipFill>
        <p:spPr>
          <a:xfrm>
            <a:off x="2104415" y="1213355"/>
            <a:ext cx="3240797" cy="4246250"/>
          </a:xfrm>
          <a:prstGeom prst="rect">
            <a:avLst/>
          </a:prstGeom>
          <a:effectLst>
            <a:outerShdw blurRad="50800" dist="38100" dir="2700000" algn="tl" rotWithShape="0">
              <a:prstClr val="black">
                <a:alpha val="40000"/>
              </a:prstClr>
            </a:outerShdw>
          </a:effectLst>
        </p:spPr>
      </p:pic>
      <p:pic>
        <p:nvPicPr>
          <p:cNvPr id="4" name="Immagine 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647740" y="1684287"/>
            <a:ext cx="2854846" cy="4278380"/>
          </a:xfrm>
          <a:prstGeom prst="rect">
            <a:avLst/>
          </a:prstGeom>
          <a:effectLst>
            <a:outerShdw blurRad="50800" dist="38100" dir="2700000" algn="tl" rotWithShape="0">
              <a:prstClr val="black">
                <a:alpha val="40000"/>
              </a:prstClr>
            </a:outerShdw>
          </a:effectLst>
        </p:spPr>
      </p:pic>
      <p:sp>
        <p:nvSpPr>
          <p:cNvPr id="58" name="CasellaDiTesto 57"/>
          <p:cNvSpPr txBox="1"/>
          <p:nvPr/>
        </p:nvSpPr>
        <p:spPr>
          <a:xfrm>
            <a:off x="1646982" y="535816"/>
            <a:ext cx="3789114" cy="646331"/>
          </a:xfrm>
          <a:prstGeom prst="rect">
            <a:avLst/>
          </a:prstGeom>
          <a:noFill/>
          <a:effectLst/>
        </p:spPr>
        <p:txBody>
          <a:bodyPr wrap="none" rtlCol="0">
            <a:spAutoFit/>
          </a:bodyPr>
          <a:lstStyle/>
          <a:p>
            <a:pPr algn="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Biblia</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pauperum</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(end 13th c.)</a:t>
            </a:r>
          </a:p>
          <a:p>
            <a:pPr algn="r"/>
            <a:r>
              <a:rPr lang="en-GB" sz="1200" dirty="0">
                <a:solidFill>
                  <a:schemeClr val="accent6">
                    <a:lumMod val="50000"/>
                  </a:schemeClr>
                </a:solidFill>
                <a:effectLst>
                  <a:outerShdw blurRad="38100" dist="38100" dir="2700000" algn="tl">
                    <a:srgbClr val="000000">
                      <a:alpha val="43137"/>
                    </a:srgbClr>
                  </a:outerShdw>
                </a:effectLst>
              </a:rPr>
              <a:t>Block-book, hand coloured [ca. 1460]</a:t>
            </a:r>
            <a:endParaRPr lang="it-IT" sz="1200" dirty="0">
              <a:solidFill>
                <a:schemeClr val="accent6">
                  <a:lumMod val="50000"/>
                </a:schemeClr>
              </a:solidFill>
              <a:effectLst>
                <a:outerShdw blurRad="38100" dist="38100" dir="2700000" algn="tl">
                  <a:srgbClr val="000000">
                    <a:alpha val="43137"/>
                  </a:srgbClr>
                </a:outerShdw>
              </a:effectLst>
            </a:endParaRPr>
          </a:p>
        </p:txBody>
      </p:sp>
      <p:sp>
        <p:nvSpPr>
          <p:cNvPr id="59" name="CasellaDiTesto 58"/>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5" name="CasellaDiTesto 4"/>
          <p:cNvSpPr txBox="1"/>
          <p:nvPr/>
        </p:nvSpPr>
        <p:spPr>
          <a:xfrm>
            <a:off x="4985829" y="6316009"/>
            <a:ext cx="3618619" cy="276999"/>
          </a:xfrm>
          <a:prstGeom prst="rect">
            <a:avLst/>
          </a:prstGeom>
          <a:noFill/>
        </p:spPr>
        <p:txBody>
          <a:bodyPr wrap="none" rtlCol="0">
            <a:spAutoFit/>
          </a:bodyPr>
          <a:lstStyle/>
          <a:p>
            <a:r>
              <a:rPr lang="en-GB" sz="1200" dirty="0">
                <a:solidFill>
                  <a:schemeClr val="accent6">
                    <a:lumMod val="50000"/>
                  </a:schemeClr>
                </a:solidFill>
                <a:effectLst>
                  <a:outerShdw blurRad="38100" dist="38100" dir="2700000" algn="tl">
                    <a:srgbClr val="000000">
                      <a:alpha val="43137"/>
                    </a:srgbClr>
                  </a:outerShdw>
                </a:effectLst>
              </a:rPr>
              <a:t>Copenhagen, Royal Library, </a:t>
            </a:r>
            <a:r>
              <a:rPr lang="en-GB" sz="1200" i="1" dirty="0">
                <a:solidFill>
                  <a:schemeClr val="accent6">
                    <a:lumMod val="50000"/>
                  </a:schemeClr>
                </a:solidFill>
                <a:effectLst>
                  <a:outerShdw blurRad="38100" dist="38100" dir="2700000" algn="tl">
                    <a:srgbClr val="000000">
                      <a:alpha val="43137"/>
                    </a:srgbClr>
                  </a:outerShdw>
                </a:effectLst>
              </a:rPr>
              <a:t>GKS 79 2º</a:t>
            </a:r>
            <a:r>
              <a:rPr lang="en-GB" sz="1200" dirty="0">
                <a:solidFill>
                  <a:schemeClr val="accent6">
                    <a:lumMod val="50000"/>
                  </a:schemeClr>
                </a:solidFill>
                <a:effectLst>
                  <a:outerShdw blurRad="38100" dist="38100" dir="2700000" algn="tl">
                    <a:srgbClr val="000000">
                      <a:alpha val="43137"/>
                    </a:srgbClr>
                  </a:outerShdw>
                </a:effectLst>
              </a:rPr>
              <a:t>, f. 16v [ca. 1430]</a:t>
            </a:r>
            <a:endParaRPr lang="it-IT" sz="1200" dirty="0">
              <a:solidFill>
                <a:schemeClr val="accent6">
                  <a:lumMod val="50000"/>
                </a:schemeClr>
              </a:solidFill>
              <a:effectLst>
                <a:outerShdw blurRad="38100" dist="38100" dir="2700000" algn="tl">
                  <a:srgbClr val="000000">
                    <a:alpha val="43137"/>
                  </a:srgbClr>
                </a:outerShdw>
              </a:effectLst>
            </a:endParaRPr>
          </a:p>
        </p:txBody>
      </p:sp>
      <p:sp>
        <p:nvSpPr>
          <p:cNvPr id="60" name="Rettangolo 59"/>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29151727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fade">
                                      <p:cBhvr>
                                        <p:cTn id="11"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0" name="CasellaDiTesto 59"/>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61" name="CasellaDiTesto 60"/>
          <p:cNvSpPr txBox="1"/>
          <p:nvPr/>
        </p:nvSpPr>
        <p:spPr>
          <a:xfrm>
            <a:off x="1567111" y="479655"/>
            <a:ext cx="1858715" cy="461665"/>
          </a:xfrm>
          <a:prstGeom prst="rect">
            <a:avLst/>
          </a:prstGeom>
          <a:noFill/>
          <a:effectLst/>
        </p:spPr>
        <p:txBody>
          <a:bodyPr wrap="none" rtlCol="0">
            <a:spAutoFit/>
          </a:bodyPr>
          <a:lstStyle/>
          <a:p>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England</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1330</a:t>
            </a:r>
          </a:p>
        </p:txBody>
      </p:sp>
      <p:sp>
        <p:nvSpPr>
          <p:cNvPr id="17" name="CasellaDiTesto 16"/>
          <p:cNvSpPr txBox="1"/>
          <p:nvPr/>
        </p:nvSpPr>
        <p:spPr>
          <a:xfrm>
            <a:off x="4150128" y="5159576"/>
            <a:ext cx="4408579" cy="307777"/>
          </a:xfrm>
          <a:prstGeom prst="rect">
            <a:avLst/>
          </a:prstGeom>
          <a:noFill/>
        </p:spPr>
        <p:txBody>
          <a:bodyPr wrap="none" rtlCol="0">
            <a:spAutoFit/>
          </a:bodyPr>
          <a:lstStyle/>
          <a:p>
            <a:pPr algn="r"/>
            <a:r>
              <a:rPr lang="de-DE" sz="1400" dirty="0">
                <a:solidFill>
                  <a:schemeClr val="accent3">
                    <a:lumMod val="75000"/>
                  </a:schemeClr>
                </a:solidFill>
                <a:effectLst>
                  <a:outerShdw blurRad="38100" dist="38100" dir="2700000" algn="tl">
                    <a:srgbClr val="000000">
                      <a:alpha val="43137"/>
                    </a:srgbClr>
                  </a:outerShdw>
                </a:effectLst>
              </a:rPr>
              <a:t>Wien, Österreichische Nationalbibliothek, s.n.2612, f. 25v</a:t>
            </a:r>
            <a:endParaRPr lang="it-IT" sz="1400" dirty="0">
              <a:solidFill>
                <a:schemeClr val="accent3">
                  <a:lumMod val="75000"/>
                </a:schemeClr>
              </a:solidFill>
              <a:effectLst>
                <a:outerShdw blurRad="38100" dist="38100" dir="2700000" algn="tl">
                  <a:srgbClr val="000000">
                    <a:alpha val="43137"/>
                  </a:srgbClr>
                </a:outerShdw>
              </a:effectLst>
            </a:endParaRPr>
          </a:p>
        </p:txBody>
      </p:sp>
      <p:pic>
        <p:nvPicPr>
          <p:cNvPr id="2" name="Immagine 1"/>
          <p:cNvPicPr>
            <a:picLocks noChangeAspect="1"/>
          </p:cNvPicPr>
          <p:nvPr/>
        </p:nvPicPr>
        <p:blipFill rotWithShape="1">
          <a:blip r:embed="rId9">
            <a:extLst>
              <a:ext uri="{28A0092B-C50C-407E-A947-70E740481C1C}">
                <a14:useLocalDpi xmlns:a14="http://schemas.microsoft.com/office/drawing/2010/main" val="0"/>
              </a:ext>
            </a:extLst>
          </a:blip>
          <a:srcRect b="24934"/>
          <a:stretch/>
        </p:blipFill>
        <p:spPr>
          <a:xfrm>
            <a:off x="1677989" y="1016060"/>
            <a:ext cx="6782443" cy="4123985"/>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59" name="Rettangolo 58"/>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2605082364"/>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500" fill="hold"/>
                                        <p:tgtEl>
                                          <p:spTgt spid="61"/>
                                        </p:tgtEl>
                                        <p:attrNameLst>
                                          <p:attrName>ppt_x</p:attrName>
                                        </p:attrNameLst>
                                      </p:cBhvr>
                                      <p:tavLst>
                                        <p:tav tm="0">
                                          <p:val>
                                            <p:strVal val="1+#ppt_w/2"/>
                                          </p:val>
                                        </p:tav>
                                        <p:tav tm="100000">
                                          <p:val>
                                            <p:strVal val="#ppt_x"/>
                                          </p:val>
                                        </p:tav>
                                      </p:tavLst>
                                    </p:anim>
                                    <p:anim calcmode="lin" valueType="num">
                                      <p:cBhvr additive="base">
                                        <p:cTn id="8" dur="1500" fill="hold"/>
                                        <p:tgtEl>
                                          <p:spTgt spid="61"/>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0" name="CasellaDiTesto 59"/>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17" name="CasellaDiTesto 16"/>
          <p:cNvSpPr txBox="1"/>
          <p:nvPr/>
        </p:nvSpPr>
        <p:spPr>
          <a:xfrm>
            <a:off x="4979000" y="5408813"/>
            <a:ext cx="3559564" cy="307777"/>
          </a:xfrm>
          <a:prstGeom prst="rect">
            <a:avLst/>
          </a:prstGeom>
          <a:noFill/>
        </p:spPr>
        <p:txBody>
          <a:bodyPr wrap="none" rtlCol="0">
            <a:spAutoFit/>
          </a:bodyPr>
          <a:lstStyle/>
          <a:p>
            <a:pPr algn="r"/>
            <a:r>
              <a:rPr lang="fr-FR" sz="1400" dirty="0">
                <a:solidFill>
                  <a:schemeClr val="accent3">
                    <a:lumMod val="75000"/>
                  </a:schemeClr>
                </a:solidFill>
                <a:effectLst>
                  <a:outerShdw blurRad="38100" dist="38100" dir="2700000" algn="tl">
                    <a:srgbClr val="000000">
                      <a:alpha val="43137"/>
                    </a:srgbClr>
                  </a:outerShdw>
                </a:effectLst>
              </a:rPr>
              <a:t>Paris, Bibliothèque Nationale, Latin 511, f. 23v</a:t>
            </a:r>
            <a:endParaRPr lang="it-IT" sz="1400" dirty="0">
              <a:solidFill>
                <a:schemeClr val="accent3">
                  <a:lumMod val="75000"/>
                </a:schemeClr>
              </a:solidFill>
              <a:effectLst>
                <a:outerShdw blurRad="38100" dist="38100" dir="2700000" algn="tl">
                  <a:srgbClr val="000000">
                    <a:alpha val="43137"/>
                  </a:srgbClr>
                </a:outerShdw>
              </a:effectLst>
            </a:endParaRPr>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4" name="Immagine 3"/>
          <p:cNvPicPr>
            <a:picLocks noChangeAspect="1"/>
          </p:cNvPicPr>
          <p:nvPr/>
        </p:nvPicPr>
        <p:blipFill rotWithShape="1">
          <a:blip r:embed="rId10" cstate="print">
            <a:extLst>
              <a:ext uri="{28A0092B-C50C-407E-A947-70E740481C1C}">
                <a14:useLocalDpi xmlns:a14="http://schemas.microsoft.com/office/drawing/2010/main" val="0"/>
              </a:ext>
            </a:extLst>
          </a:blip>
          <a:srcRect l="2835" t="1180" b="1627"/>
          <a:stretch/>
        </p:blipFill>
        <p:spPr>
          <a:xfrm>
            <a:off x="5132391" y="628846"/>
            <a:ext cx="3305139" cy="4739888"/>
          </a:xfrm>
          <a:prstGeom prst="rect">
            <a:avLst/>
          </a:prstGeom>
          <a:effectLst>
            <a:outerShdw blurRad="50800" dist="38100" dir="2700000" algn="tl" rotWithShape="0">
              <a:prstClr val="black">
                <a:alpha val="40000"/>
              </a:prstClr>
            </a:outerShdw>
          </a:effectLst>
        </p:spPr>
      </p:pic>
      <p:pic>
        <p:nvPicPr>
          <p:cNvPr id="62" name="Immagine 61"/>
          <p:cNvPicPr>
            <a:picLocks noChangeAspect="1"/>
          </p:cNvPicPr>
          <p:nvPr/>
        </p:nvPicPr>
        <p:blipFill rotWithShape="1">
          <a:blip r:embed="rId10" cstate="print">
            <a:extLst>
              <a:ext uri="{28A0092B-C50C-407E-A947-70E740481C1C}">
                <a14:useLocalDpi xmlns:a14="http://schemas.microsoft.com/office/drawing/2010/main" val="0"/>
              </a:ext>
            </a:extLst>
          </a:blip>
          <a:srcRect l="2835" t="1180" b="59662"/>
          <a:stretch/>
        </p:blipFill>
        <p:spPr>
          <a:xfrm>
            <a:off x="5126749" y="624005"/>
            <a:ext cx="3305139" cy="1909647"/>
          </a:xfrm>
          <a:prstGeom prst="rect">
            <a:avLst/>
          </a:prstGeom>
          <a:effectLst>
            <a:outerShdw blurRad="50800" dist="38100" dir="2700000" algn="tl" rotWithShape="0">
              <a:prstClr val="black">
                <a:alpha val="40000"/>
              </a:prstClr>
            </a:outerShdw>
          </a:effectLst>
        </p:spPr>
      </p:pic>
      <p:pic>
        <p:nvPicPr>
          <p:cNvPr id="63" name="Immagine 62"/>
          <p:cNvPicPr>
            <a:picLocks noChangeAspect="1"/>
          </p:cNvPicPr>
          <p:nvPr/>
        </p:nvPicPr>
        <p:blipFill rotWithShape="1">
          <a:blip r:embed="rId10">
            <a:extLst>
              <a:ext uri="{28A0092B-C50C-407E-A947-70E740481C1C}">
                <a14:useLocalDpi xmlns:a14="http://schemas.microsoft.com/office/drawing/2010/main" val="0"/>
              </a:ext>
            </a:extLst>
          </a:blip>
          <a:srcRect l="2835" t="1180" b="59662"/>
          <a:stretch/>
        </p:blipFill>
        <p:spPr>
          <a:xfrm>
            <a:off x="2123728" y="1556792"/>
            <a:ext cx="5951283" cy="3438539"/>
          </a:xfrm>
          <a:prstGeom prst="rect">
            <a:avLst/>
          </a:prstGeom>
          <a:effectLst>
            <a:outerShdw blurRad="50800" dist="38100" dir="2700000" algn="tl" rotWithShape="0">
              <a:prstClr val="black">
                <a:alpha val="40000"/>
              </a:prstClr>
            </a:outerShdw>
          </a:effectLst>
        </p:spPr>
      </p:pic>
      <p:sp>
        <p:nvSpPr>
          <p:cNvPr id="64" name="CasellaDiTesto 63"/>
          <p:cNvSpPr txBox="1"/>
          <p:nvPr/>
        </p:nvSpPr>
        <p:spPr>
          <a:xfrm>
            <a:off x="1567111" y="479655"/>
            <a:ext cx="1692002" cy="461665"/>
          </a:xfrm>
          <a:prstGeom prst="rect">
            <a:avLst/>
          </a:prstGeom>
          <a:noFill/>
          <a:effectLst/>
        </p:spPr>
        <p:txBody>
          <a:bodyPr wrap="none" rtlCol="0">
            <a:spAutoFit/>
          </a:bodyPr>
          <a:lstStyle/>
          <a:p>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France 1340</a:t>
            </a:r>
          </a:p>
        </p:txBody>
      </p:sp>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117422034"/>
      </p:ext>
    </p:extLst>
  </p:cSld>
  <p:clrMapOvr>
    <a:masterClrMapping/>
  </p:clrMapOvr>
  <mc:AlternateContent xmlns:mc="http://schemas.openxmlformats.org/markup-compatibility/2006" xmlns:p14="http://schemas.microsoft.com/office/powerpoint/2010/main">
    <mc:Choice Requires="p14">
      <p:transition spd="slow" p14:dur="1500" advClick="0" advTm="10000">
        <p:fade/>
      </p:transition>
    </mc:Choice>
    <mc:Fallback xmlns="">
      <p:transition spd="slow" advClick="0" advTm="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1500" fill="hold"/>
                                        <p:tgtEl>
                                          <p:spTgt spid="64"/>
                                        </p:tgtEl>
                                        <p:attrNameLst>
                                          <p:attrName>ppt_x</p:attrName>
                                        </p:attrNameLst>
                                      </p:cBhvr>
                                      <p:tavLst>
                                        <p:tav tm="0">
                                          <p:val>
                                            <p:strVal val="#ppt_x"/>
                                          </p:val>
                                        </p:tav>
                                        <p:tav tm="100000">
                                          <p:val>
                                            <p:strVal val="#ppt_x"/>
                                          </p:val>
                                        </p:tav>
                                      </p:tavLst>
                                    </p:anim>
                                    <p:anim calcmode="lin" valueType="num">
                                      <p:cBhvr additive="base">
                                        <p:cTn id="8" dur="1500" fill="hold"/>
                                        <p:tgtEl>
                                          <p:spTgt spid="64"/>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10" presetClass="entr" presetSubtype="0" fill="hold" nodeType="after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500"/>
                                        <p:tgtEl>
                                          <p:spTgt spid="62"/>
                                        </p:tgtEl>
                                      </p:cBhvr>
                                    </p:animEffect>
                                  </p:childTnLst>
                                </p:cTn>
                              </p:par>
                              <p:par>
                                <p:cTn id="13" presetID="6" presetClass="emph" presetSubtype="0" fill="hold" nodeType="withEffect">
                                  <p:stCondLst>
                                    <p:cond delay="0"/>
                                  </p:stCondLst>
                                  <p:childTnLst>
                                    <p:animScale>
                                      <p:cBhvr>
                                        <p:cTn id="14" dur="2000" fill="hold"/>
                                        <p:tgtEl>
                                          <p:spTgt spid="62"/>
                                        </p:tgtEl>
                                      </p:cBhvr>
                                      <p:by x="180000" y="180000"/>
                                    </p:animScale>
                                  </p:childTnLst>
                                </p:cTn>
                              </p:par>
                              <p:par>
                                <p:cTn id="15" presetID="49" presetClass="path" presetSubtype="0" accel="50000" decel="50000" fill="hold" nodeType="withEffect">
                                  <p:stCondLst>
                                    <p:cond delay="0"/>
                                  </p:stCondLst>
                                  <p:childTnLst>
                                    <p:animMotion origin="layout" path="M 5.55556E-7 -2.59259E-6 L -0.18125 0.24885 " pathEditMode="relative" rAng="0" ptsTypes="AA">
                                      <p:cBhvr>
                                        <p:cTn id="16" dur="2000" fill="hold"/>
                                        <p:tgtEl>
                                          <p:spTgt spid="62"/>
                                        </p:tgtEl>
                                        <p:attrNameLst>
                                          <p:attrName>ppt_x</p:attrName>
                                          <p:attrName>ppt_y</p:attrName>
                                        </p:attrNameLst>
                                      </p:cBhvr>
                                      <p:rCtr x="-9063" y="12431"/>
                                    </p:animMotion>
                                  </p:childTnLst>
                                </p:cTn>
                              </p:par>
                            </p:childTnLst>
                          </p:cTn>
                        </p:par>
                        <p:par>
                          <p:cTn id="17" fill="hold">
                            <p:stCondLst>
                              <p:cond delay="3500"/>
                            </p:stCondLst>
                            <p:childTnLst>
                              <p:par>
                                <p:cTn id="18" presetID="10" presetClass="entr" presetSubtype="0" fill="hold" nodeType="afterEffect">
                                  <p:stCondLst>
                                    <p:cond delay="0"/>
                                  </p:stCondLst>
                                  <p:childTnLst>
                                    <p:set>
                                      <p:cBhvr>
                                        <p:cTn id="19" dur="1" fill="hold">
                                          <p:stCondLst>
                                            <p:cond delay="0"/>
                                          </p:stCondLst>
                                        </p:cTn>
                                        <p:tgtEl>
                                          <p:spTgt spid="63"/>
                                        </p:tgtEl>
                                        <p:attrNameLst>
                                          <p:attrName>style.visibility</p:attrName>
                                        </p:attrNameLst>
                                      </p:cBhvr>
                                      <p:to>
                                        <p:strVal val="visible"/>
                                      </p:to>
                                    </p:set>
                                    <p:animEffect transition="in" filter="fade">
                                      <p:cBhvr>
                                        <p:cTn id="20"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0" name="CasellaDiTesto 59"/>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17" name="CasellaDiTesto 16"/>
          <p:cNvSpPr txBox="1"/>
          <p:nvPr/>
        </p:nvSpPr>
        <p:spPr>
          <a:xfrm>
            <a:off x="1598355" y="5402363"/>
            <a:ext cx="3050835" cy="523220"/>
          </a:xfrm>
          <a:prstGeom prst="rect">
            <a:avLst/>
          </a:prstGeom>
          <a:noFill/>
        </p:spPr>
        <p:txBody>
          <a:bodyPr wrap="none" rtlCol="0">
            <a:spAutoFit/>
          </a:bodyPr>
          <a:lstStyle/>
          <a:p>
            <a:pPr algn="r"/>
            <a:r>
              <a:rPr lang="it-IT" sz="1400" dirty="0">
                <a:solidFill>
                  <a:schemeClr val="accent3">
                    <a:lumMod val="75000"/>
                  </a:schemeClr>
                </a:solidFill>
                <a:effectLst>
                  <a:outerShdw blurRad="38100" dist="38100" dir="2700000" algn="tl">
                    <a:srgbClr val="000000">
                      <a:alpha val="43137"/>
                    </a:srgbClr>
                  </a:outerShdw>
                </a:effectLst>
              </a:rPr>
              <a:t>Karlsruhe, </a:t>
            </a:r>
            <a:r>
              <a:rPr lang="it-IT" sz="1400" dirty="0" err="1">
                <a:solidFill>
                  <a:schemeClr val="accent3">
                    <a:lumMod val="75000"/>
                  </a:schemeClr>
                </a:solidFill>
                <a:effectLst>
                  <a:outerShdw blurRad="38100" dist="38100" dir="2700000" algn="tl">
                    <a:srgbClr val="000000">
                      <a:alpha val="43137"/>
                    </a:srgbClr>
                  </a:outerShdw>
                </a:effectLst>
              </a:rPr>
              <a:t>Badische</a:t>
            </a:r>
            <a:r>
              <a:rPr lang="it-IT" sz="1400" dirty="0">
                <a:solidFill>
                  <a:schemeClr val="accent3">
                    <a:lumMod val="75000"/>
                  </a:schemeClr>
                </a:solidFill>
                <a:effectLst>
                  <a:outerShdw blurRad="38100" dist="38100" dir="2700000" algn="tl">
                    <a:srgbClr val="000000">
                      <a:alpha val="43137"/>
                    </a:srgbClr>
                  </a:outerShdw>
                </a:effectLst>
              </a:rPr>
              <a:t> </a:t>
            </a:r>
            <a:r>
              <a:rPr lang="it-IT" sz="1400" dirty="0" err="1">
                <a:solidFill>
                  <a:schemeClr val="accent3">
                    <a:lumMod val="75000"/>
                  </a:schemeClr>
                </a:solidFill>
                <a:effectLst>
                  <a:outerShdw blurRad="38100" dist="38100" dir="2700000" algn="tl">
                    <a:srgbClr val="000000">
                      <a:alpha val="43137"/>
                    </a:srgbClr>
                  </a:outerShdw>
                </a:effectLst>
              </a:rPr>
              <a:t>Landesbibliothek</a:t>
            </a:r>
            <a:endParaRPr lang="it-IT" sz="1400" dirty="0">
              <a:solidFill>
                <a:schemeClr val="accent3">
                  <a:lumMod val="75000"/>
                </a:schemeClr>
              </a:solidFill>
              <a:effectLst>
                <a:outerShdw blurRad="38100" dist="38100" dir="2700000" algn="tl">
                  <a:srgbClr val="000000">
                    <a:alpha val="43137"/>
                  </a:srgbClr>
                </a:outerShdw>
              </a:effectLst>
            </a:endParaRPr>
          </a:p>
          <a:p>
            <a:pPr algn="r"/>
            <a:r>
              <a:rPr lang="it-IT" sz="1400" dirty="0">
                <a:solidFill>
                  <a:schemeClr val="accent3">
                    <a:lumMod val="75000"/>
                  </a:schemeClr>
                </a:solidFill>
                <a:effectLst>
                  <a:outerShdw blurRad="38100" dist="38100" dir="2700000" algn="tl">
                    <a:srgbClr val="000000">
                      <a:alpha val="43137"/>
                    </a:srgbClr>
                  </a:outerShdw>
                </a:effectLst>
              </a:rPr>
              <a:t>Ms. 3378, f. n.n.</a:t>
            </a:r>
          </a:p>
        </p:txBody>
      </p:sp>
      <p:sp>
        <p:nvSpPr>
          <p:cNvPr id="64" name="CasellaDiTesto 63"/>
          <p:cNvSpPr txBox="1"/>
          <p:nvPr/>
        </p:nvSpPr>
        <p:spPr>
          <a:xfrm>
            <a:off x="1299626" y="445337"/>
            <a:ext cx="2009396" cy="461665"/>
          </a:xfrm>
          <a:prstGeom prst="rect">
            <a:avLst/>
          </a:prstGeom>
          <a:noFill/>
          <a:effectLst/>
        </p:spPr>
        <p:txBody>
          <a:bodyPr wrap="none" rtlCol="0">
            <a:spAutoFit/>
          </a:bodyPr>
          <a:lstStyle/>
          <a:p>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Germany 1340</a:t>
            </a:r>
          </a:p>
        </p:txBody>
      </p:sp>
      <p:pic>
        <p:nvPicPr>
          <p:cNvPr id="2" name="Immagine 1"/>
          <p:cNvPicPr>
            <a:picLocks noChangeAspect="1"/>
          </p:cNvPicPr>
          <p:nvPr/>
        </p:nvPicPr>
        <p:blipFill rotWithShape="1">
          <a:blip r:embed="rId9" cstate="print">
            <a:extLst>
              <a:ext uri="{28A0092B-C50C-407E-A947-70E740481C1C}">
                <a14:useLocalDpi xmlns:a14="http://schemas.microsoft.com/office/drawing/2010/main" val="0"/>
              </a:ext>
            </a:extLst>
          </a:blip>
          <a:srcRect l="2546" t="2168"/>
          <a:stretch/>
        </p:blipFill>
        <p:spPr>
          <a:xfrm>
            <a:off x="1391229" y="906112"/>
            <a:ext cx="3168014" cy="4486857"/>
          </a:xfrm>
          <a:prstGeom prst="rect">
            <a:avLst/>
          </a:prstGeom>
          <a:effectLst>
            <a:outerShdw blurRad="50800" dist="38100" dir="2700000" algn="tl" rotWithShape="0">
              <a:prstClr val="black">
                <a:alpha val="40000"/>
              </a:prstClr>
            </a:outerShdw>
          </a:effectLst>
        </p:spPr>
      </p:pic>
      <p:pic>
        <p:nvPicPr>
          <p:cNvPr id="5" name="Immagine 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804483" y="609319"/>
            <a:ext cx="3550449" cy="2438715"/>
          </a:xfrm>
          <a:prstGeom prst="rect">
            <a:avLst/>
          </a:prstGeom>
          <a:effectLst>
            <a:outerShdw blurRad="50800" dist="38100" dir="2700000" algn="tl" rotWithShape="0">
              <a:prstClr val="black">
                <a:alpha val="40000"/>
              </a:prstClr>
            </a:outerShdw>
          </a:effectLst>
        </p:spPr>
      </p:pic>
      <p:sp>
        <p:nvSpPr>
          <p:cNvPr id="65" name="CasellaDiTesto 64"/>
          <p:cNvSpPr txBox="1"/>
          <p:nvPr/>
        </p:nvSpPr>
        <p:spPr>
          <a:xfrm>
            <a:off x="4687725" y="118267"/>
            <a:ext cx="2036135" cy="461665"/>
          </a:xfrm>
          <a:prstGeom prst="rect">
            <a:avLst/>
          </a:prstGeom>
          <a:noFill/>
          <a:effectLst/>
        </p:spPr>
        <p:txBody>
          <a:bodyPr wrap="none" rtlCol="0">
            <a:spAutoFit/>
          </a:bodyPr>
          <a:lstStyle/>
          <a:p>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Germany 1400</a:t>
            </a:r>
          </a:p>
        </p:txBody>
      </p:sp>
      <p:sp>
        <p:nvSpPr>
          <p:cNvPr id="16" name="Rettangolo 15"/>
          <p:cNvSpPr/>
          <p:nvPr/>
        </p:nvSpPr>
        <p:spPr>
          <a:xfrm>
            <a:off x="5539689" y="3089799"/>
            <a:ext cx="2927404" cy="307777"/>
          </a:xfrm>
          <a:prstGeom prst="rect">
            <a:avLst/>
          </a:prstGeom>
        </p:spPr>
        <p:txBody>
          <a:bodyPr wrap="none">
            <a:spAutoFit/>
          </a:bodyPr>
          <a:lstStyle/>
          <a:p>
            <a:pPr algn="r"/>
            <a:r>
              <a:rPr lang="it-IT" sz="1400" dirty="0" err="1">
                <a:solidFill>
                  <a:schemeClr val="accent3">
                    <a:lumMod val="75000"/>
                  </a:schemeClr>
                </a:solidFill>
                <a:effectLst>
                  <a:outerShdw blurRad="38100" dist="38100" dir="2700000" algn="tl">
                    <a:srgbClr val="000000">
                      <a:alpha val="43137"/>
                    </a:srgbClr>
                  </a:outerShdw>
                </a:effectLst>
              </a:rPr>
              <a:t>Amberg</a:t>
            </a:r>
            <a:r>
              <a:rPr lang="it-IT" sz="1400" dirty="0">
                <a:solidFill>
                  <a:schemeClr val="accent3">
                    <a:lumMod val="75000"/>
                  </a:schemeClr>
                </a:solidFill>
                <a:effectLst>
                  <a:outerShdw blurRad="38100" dist="38100" dir="2700000" algn="tl">
                    <a:srgbClr val="000000">
                      <a:alpha val="43137"/>
                    </a:srgbClr>
                  </a:outerShdw>
                </a:effectLst>
              </a:rPr>
              <a:t>, </a:t>
            </a:r>
            <a:r>
              <a:rPr lang="it-IT" sz="1400" dirty="0" err="1">
                <a:solidFill>
                  <a:schemeClr val="accent3">
                    <a:lumMod val="75000"/>
                  </a:schemeClr>
                </a:solidFill>
                <a:effectLst>
                  <a:outerShdw blurRad="38100" dist="38100" dir="2700000" algn="tl">
                    <a:srgbClr val="000000">
                      <a:alpha val="43137"/>
                    </a:srgbClr>
                  </a:outerShdw>
                </a:effectLst>
              </a:rPr>
              <a:t>Provinzialbibliothek</a:t>
            </a:r>
            <a:r>
              <a:rPr lang="it-IT" sz="1400" dirty="0">
                <a:solidFill>
                  <a:schemeClr val="accent3">
                    <a:lumMod val="75000"/>
                  </a:schemeClr>
                </a:solidFill>
                <a:effectLst>
                  <a:outerShdw blurRad="38100" dist="38100" dir="2700000" algn="tl">
                    <a:srgbClr val="000000">
                      <a:alpha val="43137"/>
                    </a:srgbClr>
                  </a:outerShdw>
                </a:effectLst>
              </a:rPr>
              <a:t>, Ms. 46</a:t>
            </a:r>
          </a:p>
        </p:txBody>
      </p:sp>
      <p:sp>
        <p:nvSpPr>
          <p:cNvPr id="67" name="CasellaDiTesto 66"/>
          <p:cNvSpPr txBox="1"/>
          <p:nvPr/>
        </p:nvSpPr>
        <p:spPr>
          <a:xfrm>
            <a:off x="4729528" y="3367795"/>
            <a:ext cx="1752403" cy="461665"/>
          </a:xfrm>
          <a:prstGeom prst="rect">
            <a:avLst/>
          </a:prstGeom>
          <a:noFill/>
          <a:effectLst/>
        </p:spPr>
        <p:txBody>
          <a:bodyPr wrap="none" rtlCol="0">
            <a:spAutoFit/>
          </a:bodyPr>
          <a:lstStyle/>
          <a:p>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Austria 1430</a:t>
            </a:r>
          </a:p>
        </p:txBody>
      </p:sp>
      <p:sp>
        <p:nvSpPr>
          <p:cNvPr id="68" name="Rettangolo 67"/>
          <p:cNvSpPr/>
          <p:nvPr/>
        </p:nvSpPr>
        <p:spPr>
          <a:xfrm>
            <a:off x="4730083" y="5402267"/>
            <a:ext cx="3922417" cy="523220"/>
          </a:xfrm>
          <a:prstGeom prst="rect">
            <a:avLst/>
          </a:prstGeom>
        </p:spPr>
        <p:txBody>
          <a:bodyPr wrap="square">
            <a:spAutoFit/>
          </a:bodyPr>
          <a:lstStyle/>
          <a:p>
            <a:r>
              <a:rPr lang="sv-SE" sz="1400" dirty="0">
                <a:solidFill>
                  <a:schemeClr val="accent3">
                    <a:lumMod val="75000"/>
                  </a:schemeClr>
                </a:solidFill>
                <a:effectLst>
                  <a:outerShdw blurRad="38100" dist="38100" dir="2700000" algn="tl">
                    <a:srgbClr val="000000">
                      <a:alpha val="43137"/>
                    </a:srgbClr>
                  </a:outerShdw>
                </a:effectLst>
              </a:rPr>
              <a:t>Sarnen, Benediktinerkollegium</a:t>
            </a:r>
            <a:br>
              <a:rPr lang="sv-SE" sz="1400" dirty="0">
                <a:solidFill>
                  <a:schemeClr val="accent3">
                    <a:lumMod val="75000"/>
                  </a:schemeClr>
                </a:solidFill>
                <a:effectLst>
                  <a:outerShdw blurRad="38100" dist="38100" dir="2700000" algn="tl">
                    <a:srgbClr val="000000">
                      <a:alpha val="43137"/>
                    </a:srgbClr>
                  </a:outerShdw>
                </a:effectLst>
              </a:rPr>
            </a:br>
            <a:r>
              <a:rPr lang="sv-SE" sz="1400" dirty="0">
                <a:solidFill>
                  <a:schemeClr val="accent3">
                    <a:lumMod val="75000"/>
                  </a:schemeClr>
                </a:solidFill>
                <a:effectLst>
                  <a:outerShdw blurRad="38100" dist="38100" dir="2700000" algn="tl">
                    <a:srgbClr val="000000">
                      <a:alpha val="43137"/>
                    </a:srgbClr>
                  </a:outerShdw>
                </a:effectLst>
              </a:rPr>
              <a:t>Cod. membr. 8</a:t>
            </a:r>
            <a:endParaRPr lang="it-IT" sz="1400" dirty="0">
              <a:solidFill>
                <a:schemeClr val="accent3">
                  <a:lumMod val="75000"/>
                </a:schemeClr>
              </a:solidFill>
              <a:effectLst>
                <a:outerShdw blurRad="38100" dist="38100" dir="2700000" algn="tl">
                  <a:srgbClr val="000000">
                    <a:alpha val="43137"/>
                  </a:srgbClr>
                </a:outerShdw>
              </a:effectLst>
            </a:endParaRPr>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38" name="Immagine 237"/>
          <p:cNvPicPr>
            <a:picLocks noChangeAspect="1"/>
          </p:cNvPicPr>
          <p:nvPr/>
        </p:nvPicPr>
        <p:blipFill rotWithShape="1">
          <a:blip r:embed="rId12" cstate="print">
            <a:extLst>
              <a:ext uri="{28A0092B-C50C-407E-A947-70E740481C1C}">
                <a14:useLocalDpi xmlns:a14="http://schemas.microsoft.com/office/drawing/2010/main" val="0"/>
              </a:ext>
            </a:extLst>
          </a:blip>
          <a:srcRect l="6709" r="4169"/>
          <a:stretch/>
        </p:blipFill>
        <p:spPr>
          <a:xfrm>
            <a:off x="4809291" y="3825881"/>
            <a:ext cx="2377187" cy="1567088"/>
          </a:xfrm>
          <a:prstGeom prst="rect">
            <a:avLst/>
          </a:prstGeom>
          <a:effectLst>
            <a:outerShdw blurRad="50800" dist="38100" dir="2700000" algn="tl" rotWithShape="0">
              <a:prstClr val="black">
                <a:alpha val="40000"/>
              </a:prstClr>
            </a:outerShdw>
          </a:effectLst>
        </p:spPr>
      </p:pic>
      <p:pic>
        <p:nvPicPr>
          <p:cNvPr id="70" name="Immagine 69"/>
          <p:cNvPicPr>
            <a:picLocks noChangeAspect="1"/>
          </p:cNvPicPr>
          <p:nvPr/>
        </p:nvPicPr>
        <p:blipFill rotWithShape="1">
          <a:blip r:embed="rId13">
            <a:extLst>
              <a:ext uri="{28A0092B-C50C-407E-A947-70E740481C1C}">
                <a14:useLocalDpi xmlns:a14="http://schemas.microsoft.com/office/drawing/2010/main" val="0"/>
              </a:ext>
            </a:extLst>
          </a:blip>
          <a:srcRect l="6709" r="4169"/>
          <a:stretch/>
        </p:blipFill>
        <p:spPr>
          <a:xfrm>
            <a:off x="1513531" y="1124744"/>
            <a:ext cx="6154813" cy="4057373"/>
          </a:xfrm>
          <a:prstGeom prst="rect">
            <a:avLst/>
          </a:prstGeom>
          <a:effectLst>
            <a:outerShdw blurRad="50800" dist="38100" dir="2700000" algn="tl" rotWithShape="0">
              <a:prstClr val="black">
                <a:alpha val="40000"/>
              </a:prstClr>
            </a:outerShdw>
          </a:effectLst>
        </p:spPr>
      </p:pic>
      <p:sp>
        <p:nvSpPr>
          <p:cNvPr id="66" name="Rettangolo 65"/>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2347535365"/>
      </p:ext>
    </p:extLst>
  </p:cSld>
  <p:clrMapOvr>
    <a:masterClrMapping/>
  </p:clrMapOvr>
  <mc:AlternateContent xmlns:mc="http://schemas.openxmlformats.org/markup-compatibility/2006" xmlns:p14="http://schemas.microsoft.com/office/powerpoint/2010/main">
    <mc:Choice Requires="p14">
      <p:transition spd="slow" p14:dur="1500" advClick="0" advTm="22000">
        <p:fade/>
      </p:transition>
    </mc:Choice>
    <mc:Fallback xmlns="">
      <p:transition spd="slow" advClick="0" advTm="2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1000"/>
                                        <p:tgtEl>
                                          <p:spTgt spid="17"/>
                                        </p:tgtEl>
                                      </p:cBhvr>
                                    </p:animEffect>
                                  </p:childTnLst>
                                </p:cTn>
                              </p:par>
                            </p:childTnLst>
                          </p:cTn>
                        </p:par>
                        <p:par>
                          <p:cTn id="16" fill="hold">
                            <p:stCondLst>
                              <p:cond delay="3000"/>
                            </p:stCondLst>
                            <p:childTnLst>
                              <p:par>
                                <p:cTn id="17" presetID="10" presetClass="entr" presetSubtype="0" fill="hold" nodeType="afterEffect">
                                  <p:stCondLst>
                                    <p:cond delay="20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childTnLst>
                                </p:cTn>
                              </p:par>
                            </p:childTnLst>
                          </p:cTn>
                        </p:par>
                        <p:par>
                          <p:cTn id="20" fill="hold">
                            <p:stCondLst>
                              <p:cond delay="6000"/>
                            </p:stCondLst>
                            <p:childTnLst>
                              <p:par>
                                <p:cTn id="21" presetID="10" presetClass="entr" presetSubtype="0" fill="hold" grpId="0" nodeType="afterEffect">
                                  <p:stCondLst>
                                    <p:cond delay="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1000"/>
                                        <p:tgtEl>
                                          <p:spTgt spid="65"/>
                                        </p:tgtEl>
                                      </p:cBhvr>
                                    </p:animEffect>
                                  </p:childTnLst>
                                </p:cTn>
                              </p:par>
                            </p:childTnLst>
                          </p:cTn>
                        </p:par>
                        <p:par>
                          <p:cTn id="24" fill="hold">
                            <p:stCondLst>
                              <p:cond delay="7000"/>
                            </p:stCondLst>
                            <p:childTnLst>
                              <p:par>
                                <p:cTn id="25" presetID="10" presetClass="entr" presetSubtype="0"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childTnLst>
                                </p:cTn>
                              </p:par>
                            </p:childTnLst>
                          </p:cTn>
                        </p:par>
                        <p:par>
                          <p:cTn id="28" fill="hold">
                            <p:stCondLst>
                              <p:cond delay="8000"/>
                            </p:stCondLst>
                            <p:childTnLst>
                              <p:par>
                                <p:cTn id="29" presetID="10" presetClass="entr" presetSubtype="0" fill="hold" nodeType="afterEffect">
                                  <p:stCondLst>
                                    <p:cond delay="2000"/>
                                  </p:stCondLst>
                                  <p:childTnLst>
                                    <p:set>
                                      <p:cBhvr>
                                        <p:cTn id="30" dur="1" fill="hold">
                                          <p:stCondLst>
                                            <p:cond delay="0"/>
                                          </p:stCondLst>
                                        </p:cTn>
                                        <p:tgtEl>
                                          <p:spTgt spid="238"/>
                                        </p:tgtEl>
                                        <p:attrNameLst>
                                          <p:attrName>style.visibility</p:attrName>
                                        </p:attrNameLst>
                                      </p:cBhvr>
                                      <p:to>
                                        <p:strVal val="visible"/>
                                      </p:to>
                                    </p:set>
                                    <p:animEffect transition="in" filter="fade">
                                      <p:cBhvr>
                                        <p:cTn id="31" dur="1000"/>
                                        <p:tgtEl>
                                          <p:spTgt spid="238"/>
                                        </p:tgtEl>
                                      </p:cBhvr>
                                    </p:animEffect>
                                  </p:childTnLst>
                                </p:cTn>
                              </p:par>
                            </p:childTnLst>
                          </p:cTn>
                        </p:par>
                        <p:par>
                          <p:cTn id="32" fill="hold">
                            <p:stCondLst>
                              <p:cond delay="11000"/>
                            </p:stCondLst>
                            <p:childTnLst>
                              <p:par>
                                <p:cTn id="33" presetID="10" presetClass="entr" presetSubtype="0" fill="hold" grpId="0" nodeType="afterEffect">
                                  <p:stCondLst>
                                    <p:cond delay="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childTnLst>
                                </p:cTn>
                              </p:par>
                            </p:childTnLst>
                          </p:cTn>
                        </p:par>
                        <p:par>
                          <p:cTn id="36" fill="hold">
                            <p:stCondLst>
                              <p:cond delay="12000"/>
                            </p:stCondLst>
                            <p:childTnLst>
                              <p:par>
                                <p:cTn id="37" presetID="10" presetClass="entr" presetSubtype="0" fill="hold" grpId="0" nodeType="after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1000"/>
                                        <p:tgtEl>
                                          <p:spTgt spid="68"/>
                                        </p:tgtEl>
                                      </p:cBhvr>
                                    </p:animEffect>
                                  </p:childTnLst>
                                </p:cTn>
                              </p:par>
                            </p:childTnLst>
                          </p:cTn>
                        </p:par>
                        <p:par>
                          <p:cTn id="40" fill="hold">
                            <p:stCondLst>
                              <p:cond delay="13000"/>
                            </p:stCondLst>
                            <p:childTnLst>
                              <p:par>
                                <p:cTn id="41" presetID="6" presetClass="emph" presetSubtype="0" fill="hold" nodeType="afterEffect">
                                  <p:stCondLst>
                                    <p:cond delay="0"/>
                                  </p:stCondLst>
                                  <p:childTnLst>
                                    <p:animScale>
                                      <p:cBhvr>
                                        <p:cTn id="42" dur="2000" fill="hold"/>
                                        <p:tgtEl>
                                          <p:spTgt spid="238"/>
                                        </p:tgtEl>
                                      </p:cBhvr>
                                      <p:by x="260000" y="260000"/>
                                    </p:animScale>
                                  </p:childTnLst>
                                </p:cTn>
                              </p:par>
                              <p:par>
                                <p:cTn id="43" presetID="56" presetClass="path" presetSubtype="0" accel="50000" decel="50000" fill="hold" nodeType="withEffect">
                                  <p:stCondLst>
                                    <p:cond delay="0"/>
                                  </p:stCondLst>
                                  <p:childTnLst>
                                    <p:animMotion origin="layout" path="M -2.77778E-6 -7.40741E-7 L -0.14948 -0.2037 " pathEditMode="relative" rAng="0" ptsTypes="AA">
                                      <p:cBhvr>
                                        <p:cTn id="44" dur="2000" fill="hold"/>
                                        <p:tgtEl>
                                          <p:spTgt spid="238"/>
                                        </p:tgtEl>
                                        <p:attrNameLst>
                                          <p:attrName>ppt_x</p:attrName>
                                          <p:attrName>ppt_y</p:attrName>
                                        </p:attrNameLst>
                                      </p:cBhvr>
                                      <p:rCtr x="-7483" y="-10185"/>
                                    </p:animMotion>
                                  </p:childTnLst>
                                </p:cTn>
                              </p:par>
                            </p:childTnLst>
                          </p:cTn>
                        </p:par>
                        <p:par>
                          <p:cTn id="45" fill="hold">
                            <p:stCondLst>
                              <p:cond delay="15000"/>
                            </p:stCondLst>
                            <p:childTnLst>
                              <p:par>
                                <p:cTn id="46" presetID="10" presetClass="entr" presetSubtype="0" fill="hold" nodeType="after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fade">
                                      <p:cBhvr>
                                        <p:cTn id="48"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4" grpId="0"/>
      <p:bldP spid="65" grpId="0"/>
      <p:bldP spid="16" grpId="0"/>
      <p:bldP spid="67" grpId="0"/>
      <p:bldP spid="6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60" name="CasellaDiTesto 59"/>
          <p:cNvSpPr txBox="1"/>
          <p:nvPr/>
        </p:nvSpPr>
        <p:spPr>
          <a:xfrm>
            <a:off x="3352080" y="5962667"/>
            <a:ext cx="5243038" cy="461665"/>
          </a:xfrm>
          <a:prstGeom prst="rect">
            <a:avLst/>
          </a:prstGeom>
          <a:noFill/>
          <a:effectLst/>
        </p:spPr>
        <p:txBody>
          <a:bodyPr wrap="none" rtlCol="0">
            <a:spAutoFit/>
          </a:bodyPr>
          <a:lstStyle/>
          <a:p>
            <a:pPr algn="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Speculum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humanae</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i="1"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salvationis</a:t>
            </a:r>
            <a:r>
              <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a:t>
            </a:r>
            <a:r>
              <a:rPr lang="it-IT" sz="2400"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ca</a:t>
            </a:r>
            <a:r>
              <a:rPr lang="it-IT" sz="2400"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 1310)</a:t>
            </a:r>
            <a:endParaRPr lang="it-IT" sz="2400" i="1" dirty="0">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endParaRPr>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4" name="CasellaDiTesto 63"/>
          <p:cNvSpPr txBox="1"/>
          <p:nvPr/>
        </p:nvSpPr>
        <p:spPr>
          <a:xfrm>
            <a:off x="1567111" y="479655"/>
            <a:ext cx="3961341" cy="461665"/>
          </a:xfrm>
          <a:prstGeom prst="rect">
            <a:avLst/>
          </a:prstGeom>
          <a:noFill/>
          <a:effectLst/>
        </p:spPr>
        <p:txBody>
          <a:bodyPr wrap="none" rtlCol="0">
            <a:spAutoFit/>
          </a:bodyPr>
          <a:lstStyle/>
          <a:p>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Editio</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princeps</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r>
              <a:rPr lang="it-IT" sz="2400"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Holland</a:t>
            </a:r>
            <a:r>
              <a:rPr lang="it-IT" sz="2400"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 1476)</a:t>
            </a:r>
          </a:p>
        </p:txBody>
      </p:sp>
      <p:pic>
        <p:nvPicPr>
          <p:cNvPr id="2" name="Immagine 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52763" y="1075286"/>
            <a:ext cx="3607469" cy="4799294"/>
          </a:xfrm>
          <a:prstGeom prst="rect">
            <a:avLst/>
          </a:prstGeom>
          <a:effectLst>
            <a:outerShdw blurRad="50800" dist="38100" dir="2700000" algn="tl" rotWithShape="0">
              <a:prstClr val="black">
                <a:alpha val="40000"/>
              </a:prstClr>
            </a:outerShdw>
          </a:effectLst>
        </p:spPr>
      </p:pic>
      <p:pic>
        <p:nvPicPr>
          <p:cNvPr id="65" name="Immagine 64"/>
          <p:cNvPicPr>
            <a:picLocks noChangeAspect="1"/>
          </p:cNvPicPr>
          <p:nvPr/>
        </p:nvPicPr>
        <p:blipFill rotWithShape="1">
          <a:blip r:embed="rId10" cstate="print">
            <a:extLst>
              <a:ext uri="{28A0092B-C50C-407E-A947-70E740481C1C}">
                <a14:useLocalDpi xmlns:a14="http://schemas.microsoft.com/office/drawing/2010/main" val="0"/>
              </a:ext>
            </a:extLst>
          </a:blip>
          <a:srcRect b="56382"/>
          <a:stretch/>
        </p:blipFill>
        <p:spPr>
          <a:xfrm>
            <a:off x="3045846" y="1069220"/>
            <a:ext cx="3607469" cy="2093366"/>
          </a:xfrm>
          <a:prstGeom prst="rect">
            <a:avLst/>
          </a:prstGeom>
          <a:effectLst>
            <a:outerShdw blurRad="50800" dist="38100" dir="2700000" algn="tl" rotWithShape="0">
              <a:prstClr val="black">
                <a:alpha val="40000"/>
              </a:prstClr>
            </a:outerShdw>
          </a:effectLst>
        </p:spPr>
      </p:pic>
      <p:pic>
        <p:nvPicPr>
          <p:cNvPr id="66" name="Immagine 65"/>
          <p:cNvPicPr>
            <a:picLocks noChangeAspect="1"/>
          </p:cNvPicPr>
          <p:nvPr/>
        </p:nvPicPr>
        <p:blipFill rotWithShape="1">
          <a:blip r:embed="rId11">
            <a:extLst>
              <a:ext uri="{28A0092B-C50C-407E-A947-70E740481C1C}">
                <a14:useLocalDpi xmlns:a14="http://schemas.microsoft.com/office/drawing/2010/main" val="0"/>
              </a:ext>
            </a:extLst>
          </a:blip>
          <a:srcRect b="56382"/>
          <a:stretch/>
        </p:blipFill>
        <p:spPr>
          <a:xfrm>
            <a:off x="1236664" y="1313929"/>
            <a:ext cx="7200000" cy="4178064"/>
          </a:xfrm>
          <a:prstGeom prst="rect">
            <a:avLst/>
          </a:prstGeom>
          <a:effectLst>
            <a:outerShdw blurRad="50800" dist="38100" dir="2700000" algn="tl" rotWithShape="0">
              <a:prstClr val="black">
                <a:alpha val="40000"/>
              </a:prstClr>
            </a:outerShdw>
          </a:effectLst>
        </p:spPr>
      </p:pic>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4164567224"/>
      </p:ext>
    </p:extLst>
  </p:cSld>
  <p:clrMapOvr>
    <a:masterClrMapping/>
  </p:clrMapOvr>
  <mc:AlternateContent xmlns:mc="http://schemas.openxmlformats.org/markup-compatibility/2006" xmlns:p14="http://schemas.microsoft.com/office/powerpoint/2010/main">
    <mc:Choice Requires="p14">
      <p:transition spd="slow" p14:dur="1500" advClick="0" advTm="12000">
        <p:fade/>
      </p:transition>
    </mc:Choice>
    <mc:Fallback xmlns="">
      <p:transition spd="slow" advClick="0" advTm="1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1500" fill="hold"/>
                                        <p:tgtEl>
                                          <p:spTgt spid="64"/>
                                        </p:tgtEl>
                                        <p:attrNameLst>
                                          <p:attrName>ppt_x</p:attrName>
                                        </p:attrNameLst>
                                      </p:cBhvr>
                                      <p:tavLst>
                                        <p:tav tm="0">
                                          <p:val>
                                            <p:strVal val="1+#ppt_w/2"/>
                                          </p:val>
                                        </p:tav>
                                        <p:tav tm="100000">
                                          <p:val>
                                            <p:strVal val="#ppt_x"/>
                                          </p:val>
                                        </p:tav>
                                      </p:tavLst>
                                    </p:anim>
                                    <p:anim calcmode="lin" valueType="num">
                                      <p:cBhvr additive="base">
                                        <p:cTn id="8" dur="1500" fill="hold"/>
                                        <p:tgtEl>
                                          <p:spTgt spid="64"/>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0" presetClass="entr" presetSubtype="0" fill="hold" nodeType="afterEffect">
                                  <p:stCondLst>
                                    <p:cond delay="200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par>
                                <p:cTn id="13" presetID="6" presetClass="emph" presetSubtype="0" fill="hold" nodeType="withEffect">
                                  <p:stCondLst>
                                    <p:cond delay="2000"/>
                                  </p:stCondLst>
                                  <p:childTnLst>
                                    <p:animScale>
                                      <p:cBhvr>
                                        <p:cTn id="14" dur="2000" fill="hold"/>
                                        <p:tgtEl>
                                          <p:spTgt spid="65"/>
                                        </p:tgtEl>
                                      </p:cBhvr>
                                      <p:by x="200000" y="200000"/>
                                    </p:animScale>
                                  </p:childTnLst>
                                </p:cTn>
                              </p:par>
                              <p:par>
                                <p:cTn id="15" presetID="64" presetClass="path" presetSubtype="0" accel="50000" decel="50000" fill="hold" nodeType="withEffect">
                                  <p:stCondLst>
                                    <p:cond delay="2000"/>
                                  </p:stCondLst>
                                  <p:childTnLst>
                                    <p:animMotion origin="layout" path="M -1.94444E-6 -4.81481E-6 L 0.00104 0.19121 " pathEditMode="relative" rAng="0" ptsTypes="AA">
                                      <p:cBhvr>
                                        <p:cTn id="16" dur="2000" fill="hold"/>
                                        <p:tgtEl>
                                          <p:spTgt spid="65"/>
                                        </p:tgtEl>
                                        <p:attrNameLst>
                                          <p:attrName>ppt_x</p:attrName>
                                          <p:attrName>ppt_y</p:attrName>
                                        </p:attrNameLst>
                                      </p:cBhvr>
                                      <p:rCtr x="52" y="9560"/>
                                    </p:animMotion>
                                  </p:childTnLst>
                                </p:cTn>
                              </p:par>
                            </p:childTnLst>
                          </p:cTn>
                        </p:par>
                        <p:par>
                          <p:cTn id="17" fill="hold">
                            <p:stCondLst>
                              <p:cond delay="5500"/>
                            </p:stCondLst>
                            <p:childTnLst>
                              <p:par>
                                <p:cTn id="18" presetID="10" presetClass="entr" presetSubtype="0" fill="hold" nodeType="after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4" name="Immagine 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936840" y="566977"/>
            <a:ext cx="3551504" cy="5093790"/>
          </a:xfrm>
          <a:prstGeom prst="rect">
            <a:avLst/>
          </a:prstGeom>
          <a:effectLst>
            <a:outerShdw blurRad="50800" dist="38100" dir="2700000" algn="tl" rotWithShape="0">
              <a:prstClr val="black">
                <a:alpha val="40000"/>
              </a:prstClr>
            </a:outerShdw>
          </a:effectLst>
        </p:spPr>
      </p:pic>
      <p:sp>
        <p:nvSpPr>
          <p:cNvPr id="5" name="CasellaDiTesto 4"/>
          <p:cNvSpPr txBox="1"/>
          <p:nvPr/>
        </p:nvSpPr>
        <p:spPr>
          <a:xfrm>
            <a:off x="5494571" y="1117796"/>
            <a:ext cx="3264035" cy="830997"/>
          </a:xfrm>
          <a:prstGeom prst="rect">
            <a:avLst/>
          </a:prstGeom>
          <a:noFill/>
        </p:spPr>
        <p:txBody>
          <a:bodyPr wrap="none" rtlCol="0">
            <a:spAutoFit/>
          </a:bodyPr>
          <a:lstStyle/>
          <a:p>
            <a:r>
              <a:rPr lang="en-US" sz="1600" i="1" dirty="0">
                <a:solidFill>
                  <a:schemeClr val="accent3">
                    <a:lumMod val="75000"/>
                  </a:schemeClr>
                </a:solidFill>
                <a:effectLst>
                  <a:outerShdw blurRad="38100" dist="38100" dir="2700000" algn="tl">
                    <a:srgbClr val="000000">
                      <a:alpha val="43137"/>
                    </a:srgbClr>
                  </a:outerShdw>
                </a:effectLst>
              </a:rPr>
              <a:t>Scenes from the Passion of Christ </a:t>
            </a:r>
            <a:br>
              <a:rPr lang="en-US" sz="1600" dirty="0">
                <a:solidFill>
                  <a:schemeClr val="accent3">
                    <a:lumMod val="75000"/>
                  </a:schemeClr>
                </a:solidFill>
                <a:effectLst>
                  <a:outerShdw blurRad="38100" dist="38100" dir="2700000" algn="tl">
                    <a:srgbClr val="000000">
                      <a:alpha val="43137"/>
                    </a:srgbClr>
                  </a:outerShdw>
                </a:effectLst>
              </a:rPr>
            </a:br>
            <a:r>
              <a:rPr lang="en-US" sz="1600" dirty="0">
                <a:solidFill>
                  <a:schemeClr val="accent3">
                    <a:lumMod val="75000"/>
                  </a:schemeClr>
                </a:solidFill>
                <a:effectLst>
                  <a:outerShdw blurRad="38100" dist="38100" dir="2700000" algn="tl">
                    <a:srgbClr val="000000">
                      <a:alpha val="43137"/>
                    </a:srgbClr>
                  </a:outerShdw>
                </a:effectLst>
              </a:rPr>
              <a:t>Utrecht, Museum </a:t>
            </a:r>
            <a:r>
              <a:rPr lang="en-US" sz="1600" dirty="0" err="1">
                <a:solidFill>
                  <a:schemeClr val="accent3">
                    <a:lumMod val="75000"/>
                  </a:schemeClr>
                </a:solidFill>
                <a:effectLst>
                  <a:outerShdw blurRad="38100" dist="38100" dir="2700000" algn="tl">
                    <a:srgbClr val="000000">
                      <a:alpha val="43137"/>
                    </a:srgbClr>
                  </a:outerShdw>
                </a:effectLst>
              </a:rPr>
              <a:t>Catharijneconvent</a:t>
            </a:r>
            <a:endParaRPr lang="en-US" sz="1600" dirty="0">
              <a:solidFill>
                <a:schemeClr val="accent3">
                  <a:lumMod val="75000"/>
                </a:schemeClr>
              </a:solidFill>
              <a:effectLst>
                <a:outerShdw blurRad="38100" dist="38100" dir="2700000" algn="tl">
                  <a:srgbClr val="000000">
                    <a:alpha val="43137"/>
                  </a:srgbClr>
                </a:outerShdw>
              </a:effectLst>
            </a:endParaRPr>
          </a:p>
          <a:p>
            <a:r>
              <a:rPr lang="en-US" sz="1600" dirty="0">
                <a:solidFill>
                  <a:schemeClr val="accent3">
                    <a:lumMod val="75000"/>
                  </a:schemeClr>
                </a:solidFill>
                <a:effectLst>
                  <a:outerShdw blurRad="38100" dist="38100" dir="2700000" algn="tl">
                    <a:srgbClr val="000000">
                      <a:alpha val="43137"/>
                    </a:srgbClr>
                  </a:outerShdw>
                </a:effectLst>
              </a:rPr>
              <a:t>(Holland 1470)</a:t>
            </a:r>
            <a:endParaRPr lang="it-IT" sz="1600" dirty="0">
              <a:solidFill>
                <a:schemeClr val="accent3">
                  <a:lumMod val="75000"/>
                </a:schemeClr>
              </a:solidFill>
              <a:effectLst>
                <a:outerShdw blurRad="38100" dist="38100" dir="2700000" algn="tl">
                  <a:srgbClr val="000000">
                    <a:alpha val="43137"/>
                  </a:srgbClr>
                </a:outerShdw>
              </a:effectLst>
            </a:endParaRPr>
          </a:p>
        </p:txBody>
      </p:sp>
      <p:pic>
        <p:nvPicPr>
          <p:cNvPr id="6" name="Immagine 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690583" y="2065954"/>
            <a:ext cx="2948884" cy="3890348"/>
          </a:xfrm>
          <a:prstGeom prst="rect">
            <a:avLst/>
          </a:prstGeom>
          <a:effectLst>
            <a:outerShdw blurRad="114300" dist="88900" dir="2400000" sx="101000" sy="101000" algn="tl" rotWithShape="0">
              <a:prstClr val="black">
                <a:alpha val="40000"/>
              </a:prstClr>
            </a:outerShdw>
          </a:effectLst>
        </p:spPr>
      </p:pic>
      <p:sp>
        <p:nvSpPr>
          <p:cNvPr id="63" name="Rettangolo 62"/>
          <p:cNvSpPr/>
          <p:nvPr/>
        </p:nvSpPr>
        <p:spPr>
          <a:xfrm>
            <a:off x="5636452" y="3689630"/>
            <a:ext cx="1038417" cy="1151094"/>
          </a:xfrm>
          <a:prstGeom prst="rect">
            <a:avLst/>
          </a:prstGeom>
          <a:noFill/>
          <a:ln>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
        <p:nvSpPr>
          <p:cNvPr id="62" name="Rettangolo 61"/>
          <p:cNvSpPr/>
          <p:nvPr/>
        </p:nvSpPr>
        <p:spPr>
          <a:xfrm>
            <a:off x="1976439" y="610317"/>
            <a:ext cx="1670050" cy="2232897"/>
          </a:xfrm>
          <a:prstGeom prst="rect">
            <a:avLst/>
          </a:prstGeom>
          <a:noFill/>
          <a:ln>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1588111580"/>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2" name="Immagin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239964" y="470411"/>
            <a:ext cx="3868172" cy="5914007"/>
          </a:xfrm>
          <a:prstGeom prst="rect">
            <a:avLst/>
          </a:prstGeom>
          <a:effectLst>
            <a:outerShdw blurRad="76200" dist="76200" dir="1800000" algn="tl" rotWithShape="0">
              <a:prstClr val="black">
                <a:alpha val="40000"/>
              </a:prstClr>
            </a:outerShdw>
            <a:softEdge rad="31750"/>
          </a:effectLst>
        </p:spPr>
      </p:pic>
      <p:sp>
        <p:nvSpPr>
          <p:cNvPr id="64" name="CasellaDiTesto 63"/>
          <p:cNvSpPr txBox="1"/>
          <p:nvPr/>
        </p:nvSpPr>
        <p:spPr>
          <a:xfrm>
            <a:off x="6134851" y="1389392"/>
            <a:ext cx="2158029" cy="523220"/>
          </a:xfrm>
          <a:prstGeom prst="rect">
            <a:avLst/>
          </a:prstGeom>
          <a:noFill/>
          <a:effectLst/>
        </p:spPr>
        <p:txBody>
          <a:bodyPr wrap="square" rtlCol="0">
            <a:spAutoFit/>
          </a:bodyPr>
          <a:lstStyle/>
          <a:p>
            <a:r>
              <a:rPr lang="fr-FR" sz="1400" dirty="0">
                <a:solidFill>
                  <a:schemeClr val="accent6">
                    <a:lumMod val="50000"/>
                  </a:schemeClr>
                </a:solidFill>
                <a:effectLst>
                  <a:outerShdw blurRad="38100" dist="38100" dir="2700000" algn="tl">
                    <a:srgbClr val="000000">
                      <a:alpha val="43137"/>
                    </a:srgbClr>
                  </a:outerShdw>
                </a:effectLst>
              </a:rPr>
              <a:t>Paris, Bibl. Nationale</a:t>
            </a:r>
          </a:p>
          <a:p>
            <a:r>
              <a:rPr lang="fr-FR" sz="1400" i="1" dirty="0">
                <a:solidFill>
                  <a:schemeClr val="accent6">
                    <a:lumMod val="50000"/>
                  </a:schemeClr>
                </a:solidFill>
                <a:effectLst>
                  <a:outerShdw blurRad="38100" dist="38100" dir="2700000" algn="tl">
                    <a:srgbClr val="000000">
                      <a:alpha val="43137"/>
                    </a:srgbClr>
                  </a:outerShdw>
                </a:effectLst>
              </a:rPr>
              <a:t>Italien 568</a:t>
            </a:r>
            <a:r>
              <a:rPr lang="fr-FR" sz="1400" dirty="0">
                <a:solidFill>
                  <a:schemeClr val="accent6">
                    <a:lumMod val="50000"/>
                  </a:schemeClr>
                </a:solidFill>
                <a:effectLst>
                  <a:outerShdw blurRad="38100" dist="38100" dir="2700000" algn="tl">
                    <a:srgbClr val="000000">
                      <a:alpha val="43137"/>
                    </a:srgbClr>
                  </a:outerShdw>
                </a:effectLst>
              </a:rPr>
              <a:t>, f. 1r [ca. 1400]</a:t>
            </a:r>
            <a:endParaRPr lang="it-IT" sz="1400" dirty="0">
              <a:solidFill>
                <a:schemeClr val="accent6">
                  <a:lumMod val="50000"/>
                </a:schemeClr>
              </a:solidFill>
              <a:effectLst>
                <a:outerShdw blurRad="38100" dist="38100" dir="2700000" algn="tl">
                  <a:srgbClr val="000000">
                    <a:alpha val="43137"/>
                  </a:srgbClr>
                </a:outerShdw>
              </a:effectLst>
            </a:endParaRPr>
          </a:p>
        </p:txBody>
      </p:sp>
      <p:pic>
        <p:nvPicPr>
          <p:cNvPr id="4" name="Immagine 3"/>
          <p:cNvPicPr>
            <a:picLocks noChangeAspect="1"/>
          </p:cNvPicPr>
          <p:nvPr/>
        </p:nvPicPr>
        <p:blipFill>
          <a:blip r:embed="rId10">
            <a:extLst>
              <a:ext uri="{BEBA8EAE-BF5A-486C-A8C5-ECC9F3942E4B}">
                <a14:imgProps xmlns:a14="http://schemas.microsoft.com/office/drawing/2010/main">
                  <a14:imgLayer r:embed="rId11">
                    <a14:imgEffect>
                      <a14:sharpenSoften amount="25000"/>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a:off x="5371970" y="759610"/>
            <a:ext cx="3347217" cy="3001914"/>
          </a:xfrm>
          <a:prstGeom prst="rect">
            <a:avLst/>
          </a:prstGeom>
          <a:effectLst>
            <a:outerShdw blurRad="50800" dist="38100" dir="2700000" algn="tl" rotWithShape="0">
              <a:prstClr val="black">
                <a:alpha val="40000"/>
              </a:prstClr>
            </a:outerShdw>
          </a:effectLst>
        </p:spPr>
      </p:pic>
      <p:pic>
        <p:nvPicPr>
          <p:cNvPr id="5" name="Immagine 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85641" y="2693338"/>
            <a:ext cx="6814393" cy="3250598"/>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3">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61" name="Rettangolo 60"/>
          <p:cNvSpPr/>
          <p:nvPr/>
        </p:nvSpPr>
        <p:spPr>
          <a:xfrm rot="16200000">
            <a:off x="-1725218" y="4509399"/>
            <a:ext cx="4221966" cy="488951"/>
          </a:xfrm>
          <a:prstGeom prst="rect">
            <a:avLst/>
          </a:prstGeom>
          <a:solidFill>
            <a:schemeClr val="accent2">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Jubal</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&amp; Tubalcain</a:t>
            </a:r>
            <a:endParaRPr lang="it-IT" sz="3600" dirty="0">
              <a:solidFill>
                <a:schemeClr val="accent4">
                  <a:lumMod val="40000"/>
                  <a:lumOff val="60000"/>
                </a:schemeClr>
              </a:solidFill>
            </a:endParaRPr>
          </a:p>
        </p:txBody>
      </p:sp>
      <p:sp>
        <p:nvSpPr>
          <p:cNvPr id="62" name="Rettangolo 61"/>
          <p:cNvSpPr/>
          <p:nvPr/>
        </p:nvSpPr>
        <p:spPr>
          <a:xfrm rot="16200000">
            <a:off x="-1733153" y="4501568"/>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 name="CasellaDiTesto 5"/>
          <p:cNvSpPr txBox="1"/>
          <p:nvPr/>
        </p:nvSpPr>
        <p:spPr>
          <a:xfrm>
            <a:off x="6160494" y="5947304"/>
            <a:ext cx="2839953" cy="738664"/>
          </a:xfrm>
          <a:prstGeom prst="rect">
            <a:avLst/>
          </a:prstGeom>
          <a:noFill/>
        </p:spPr>
        <p:txBody>
          <a:bodyPr wrap="square" rtlCol="0">
            <a:spAutoFit/>
          </a:bodyPr>
          <a:lstStyle/>
          <a:p>
            <a:r>
              <a:rPr lang="en-US" sz="1400" i="1" dirty="0">
                <a:solidFill>
                  <a:schemeClr val="accent4">
                    <a:lumMod val="50000"/>
                  </a:schemeClr>
                </a:solidFill>
                <a:effectLst>
                  <a:outerShdw blurRad="50800" dist="38100" dir="2700000" algn="tl" rotWithShape="0">
                    <a:prstClr val="black">
                      <a:alpha val="40000"/>
                    </a:prstClr>
                  </a:outerShdw>
                </a:effectLst>
              </a:rPr>
              <a:t>Philosophy Presenting the Seven Liberal Arts to Boethius</a:t>
            </a:r>
            <a:r>
              <a:rPr lang="en-US" sz="1400" dirty="0">
                <a:solidFill>
                  <a:schemeClr val="accent4">
                    <a:lumMod val="50000"/>
                  </a:schemeClr>
                </a:solidFill>
                <a:effectLst>
                  <a:outerShdw blurRad="50800" dist="38100" dir="2700000" algn="tl" rotWithShape="0">
                    <a:prstClr val="black">
                      <a:alpha val="40000"/>
                    </a:prstClr>
                  </a:outerShdw>
                </a:effectLst>
              </a:rPr>
              <a:t> [ca. 1460]</a:t>
            </a:r>
          </a:p>
          <a:p>
            <a:r>
              <a:rPr lang="en-US" sz="1400" dirty="0">
                <a:solidFill>
                  <a:schemeClr val="accent4">
                    <a:lumMod val="50000"/>
                  </a:schemeClr>
                </a:solidFill>
                <a:effectLst>
                  <a:outerShdw blurRad="50800" dist="38100" dir="2700000" algn="tl" rotWithShape="0">
                    <a:prstClr val="black">
                      <a:alpha val="40000"/>
                    </a:prstClr>
                  </a:outerShdw>
                </a:effectLst>
              </a:rPr>
              <a:t>Los Angeles, Getty Museum</a:t>
            </a:r>
            <a:endParaRPr lang="it-IT" sz="1400" dirty="0">
              <a:solidFill>
                <a:schemeClr val="accent4">
                  <a:lumMod val="50000"/>
                </a:schemeClr>
              </a:solidFill>
              <a:effectLst>
                <a:outerShdw blurRad="50800" dist="38100" dir="2700000" algn="tl" rotWithShape="0">
                  <a:prstClr val="black">
                    <a:alpha val="40000"/>
                  </a:prstClr>
                </a:outerShdw>
              </a:effectLst>
            </a:endParaRPr>
          </a:p>
        </p:txBody>
      </p:sp>
    </p:spTree>
    <p:extLst>
      <p:ext uri="{BB962C8B-B14F-4D97-AF65-F5344CB8AC3E}">
        <p14:creationId xmlns:p14="http://schemas.microsoft.com/office/powerpoint/2010/main" val="2585875618"/>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xit" presetSubtype="0" fill="hold" grpId="0" nodeType="withEffect">
                                  <p:stCondLst>
                                    <p:cond delay="0"/>
                                  </p:stCondLst>
                                  <p:childTnLst>
                                    <p:animEffect transition="out" filter="fade">
                                      <p:cBhvr>
                                        <p:cTn id="6" dur="1500"/>
                                        <p:tgtEl>
                                          <p:spTgt spid="61"/>
                                        </p:tgtEl>
                                      </p:cBhvr>
                                    </p:animEffect>
                                    <p:anim calcmode="lin" valueType="num">
                                      <p:cBhvr>
                                        <p:cTn id="7" dur="1500"/>
                                        <p:tgtEl>
                                          <p:spTgt spid="61"/>
                                        </p:tgtEl>
                                        <p:attrNameLst>
                                          <p:attrName>ppt_x</p:attrName>
                                        </p:attrNameLst>
                                      </p:cBhvr>
                                      <p:tavLst>
                                        <p:tav tm="0">
                                          <p:val>
                                            <p:strVal val="ppt_x"/>
                                          </p:val>
                                        </p:tav>
                                        <p:tav tm="100000">
                                          <p:val>
                                            <p:strVal val="ppt_x"/>
                                          </p:val>
                                        </p:tav>
                                      </p:tavLst>
                                    </p:anim>
                                    <p:anim calcmode="lin" valueType="num">
                                      <p:cBhvr>
                                        <p:cTn id="8" dur="150" decel="100000"/>
                                        <p:tgtEl>
                                          <p:spTgt spid="61"/>
                                        </p:tgtEl>
                                        <p:attrNameLst>
                                          <p:attrName>ppt_y</p:attrName>
                                        </p:attrNameLst>
                                      </p:cBhvr>
                                      <p:tavLst>
                                        <p:tav tm="0">
                                          <p:val>
                                            <p:strVal val="ppt_y"/>
                                          </p:val>
                                        </p:tav>
                                        <p:tav tm="100000">
                                          <p:val>
                                            <p:strVal val="ppt_y-.03"/>
                                          </p:val>
                                        </p:tav>
                                      </p:tavLst>
                                    </p:anim>
                                    <p:anim calcmode="lin" valueType="num">
                                      <p:cBhvr>
                                        <p:cTn id="9" dur="1350" accel="100000">
                                          <p:stCondLst>
                                            <p:cond delay="150"/>
                                          </p:stCondLst>
                                        </p:cTn>
                                        <p:tgtEl>
                                          <p:spTgt spid="61"/>
                                        </p:tgtEl>
                                        <p:attrNameLst>
                                          <p:attrName>ppt_y</p:attrName>
                                        </p:attrNameLst>
                                      </p:cBhvr>
                                      <p:tavLst>
                                        <p:tav tm="0">
                                          <p:val>
                                            <p:strVal val="ppt_y"/>
                                          </p:val>
                                        </p:tav>
                                        <p:tav tm="100000">
                                          <p:val>
                                            <p:strVal val="ppt_y+1"/>
                                          </p:val>
                                        </p:tav>
                                      </p:tavLst>
                                    </p:anim>
                                    <p:set>
                                      <p:cBhvr>
                                        <p:cTn id="10" dur="1" fill="hold">
                                          <p:stCondLst>
                                            <p:cond delay="1499"/>
                                          </p:stCondLst>
                                        </p:cTn>
                                        <p:tgtEl>
                                          <p:spTgt spid="61"/>
                                        </p:tgtEl>
                                        <p:attrNameLst>
                                          <p:attrName>style.visibility</p:attrName>
                                        </p:attrNameLst>
                                      </p:cBhvr>
                                      <p:to>
                                        <p:strVal val="hidden"/>
                                      </p:to>
                                    </p:set>
                                  </p:childTnLst>
                                </p:cTn>
                              </p:par>
                            </p:childTnLst>
                          </p:cTn>
                        </p:par>
                        <p:par>
                          <p:cTn id="11" fill="hold">
                            <p:stCondLst>
                              <p:cond delay="1500"/>
                            </p:stCondLst>
                            <p:childTnLst>
                              <p:par>
                                <p:cTn id="12" presetID="2" presetClass="entr" presetSubtype="8" fill="hold" grpId="0" nodeType="afterEffect">
                                  <p:stCondLst>
                                    <p:cond delay="0"/>
                                  </p:stCondLst>
                                  <p:childTnLst>
                                    <p:set>
                                      <p:cBhvr>
                                        <p:cTn id="13" dur="1" fill="hold">
                                          <p:stCondLst>
                                            <p:cond delay="0"/>
                                          </p:stCondLst>
                                        </p:cTn>
                                        <p:tgtEl>
                                          <p:spTgt spid="62"/>
                                        </p:tgtEl>
                                        <p:attrNameLst>
                                          <p:attrName>style.visibility</p:attrName>
                                        </p:attrNameLst>
                                      </p:cBhvr>
                                      <p:to>
                                        <p:strVal val="visible"/>
                                      </p:to>
                                    </p:set>
                                    <p:anim calcmode="lin" valueType="num">
                                      <p:cBhvr additive="base">
                                        <p:cTn id="14" dur="2000" fill="hold"/>
                                        <p:tgtEl>
                                          <p:spTgt spid="62"/>
                                        </p:tgtEl>
                                        <p:attrNameLst>
                                          <p:attrName>ppt_x</p:attrName>
                                        </p:attrNameLst>
                                      </p:cBhvr>
                                      <p:tavLst>
                                        <p:tav tm="0">
                                          <p:val>
                                            <p:strVal val="0-#ppt_w/2"/>
                                          </p:val>
                                        </p:tav>
                                        <p:tav tm="100000">
                                          <p:val>
                                            <p:strVal val="#ppt_x"/>
                                          </p:val>
                                        </p:tav>
                                      </p:tavLst>
                                    </p:anim>
                                    <p:anim calcmode="lin" valueType="num">
                                      <p:cBhvr additive="base">
                                        <p:cTn id="15" dur="2000" fill="hold"/>
                                        <p:tgtEl>
                                          <p:spTgt spid="62"/>
                                        </p:tgtEl>
                                        <p:attrNameLst>
                                          <p:attrName>ppt_y</p:attrName>
                                        </p:attrNameLst>
                                      </p:cBhvr>
                                      <p:tavLst>
                                        <p:tav tm="0">
                                          <p:val>
                                            <p:strVal val="#ppt_y"/>
                                          </p:val>
                                        </p:tav>
                                        <p:tav tm="100000">
                                          <p:val>
                                            <p:strVal val="#ppt_y"/>
                                          </p:val>
                                        </p:tav>
                                      </p:tavLst>
                                    </p:anim>
                                  </p:childTnLst>
                                </p:cTn>
                              </p:par>
                            </p:childTnLst>
                          </p:cTn>
                        </p:par>
                        <p:par>
                          <p:cTn id="16" fill="hold">
                            <p:stCondLst>
                              <p:cond delay="3500"/>
                            </p:stCondLst>
                            <p:childTnLst>
                              <p:par>
                                <p:cTn id="17" presetID="10" presetClass="entr" presetSubtype="0" fill="hold" nodeType="afterEffect">
                                  <p:stCondLst>
                                    <p:cond delay="15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500"/>
                                        <p:tgtEl>
                                          <p:spTgt spid="2"/>
                                        </p:tgtEl>
                                      </p:cBhvr>
                                    </p:animEffect>
                                  </p:childTnLst>
                                </p:cTn>
                              </p:par>
                            </p:childTnLst>
                          </p:cTn>
                        </p:par>
                        <p:par>
                          <p:cTn id="20" fill="hold">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500"/>
                                        <p:tgtEl>
                                          <p:spTgt spid="6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1" grpId="0" animBg="1"/>
      <p:bldP spid="62" grpId="0" animBg="1"/>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 name="Immagine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239964" y="470411"/>
            <a:ext cx="3868172" cy="5914007"/>
          </a:xfrm>
          <a:prstGeom prst="rect">
            <a:avLst/>
          </a:prstGeom>
          <a:effectLst>
            <a:outerShdw blurRad="76200" dist="76200" dir="1800000" algn="tl" rotWithShape="0">
              <a:prstClr val="black">
                <a:alpha val="40000"/>
              </a:prstClr>
            </a:outerShdw>
            <a:softEdge rad="31750"/>
          </a:effectLst>
        </p:spPr>
      </p:pic>
      <p:pic>
        <p:nvPicPr>
          <p:cNvPr id="4" name="Immagine 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766192" y="1048126"/>
            <a:ext cx="2783038" cy="3774495"/>
          </a:xfrm>
          <a:prstGeom prst="rect">
            <a:avLst/>
          </a:prstGeom>
          <a:effectLst>
            <a:outerShdw blurRad="50800" dist="38100" dir="2700000" algn="tl" rotWithShape="0">
              <a:prstClr val="black">
                <a:alpha val="40000"/>
              </a:prstClr>
            </a:outerShdw>
          </a:effectLst>
        </p:spPr>
      </p:pic>
      <p:sp>
        <p:nvSpPr>
          <p:cNvPr id="63" name="Rettangolo 62"/>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5" name="CasellaDiTesto 4"/>
          <p:cNvSpPr txBox="1"/>
          <p:nvPr/>
        </p:nvSpPr>
        <p:spPr>
          <a:xfrm>
            <a:off x="5980126" y="4870453"/>
            <a:ext cx="2673090" cy="523220"/>
          </a:xfrm>
          <a:prstGeom prst="rect">
            <a:avLst/>
          </a:prstGeom>
          <a:noFill/>
        </p:spPr>
        <p:txBody>
          <a:bodyPr wrap="square" rtlCol="0">
            <a:spAutoFit/>
          </a:bodyPr>
          <a:lstStyle/>
          <a:p>
            <a:pPr algn="r"/>
            <a:r>
              <a:rPr lang="en-GB" sz="1400" dirty="0">
                <a:solidFill>
                  <a:schemeClr val="accent4">
                    <a:lumMod val="50000"/>
                  </a:schemeClr>
                </a:solidFill>
                <a:effectLst>
                  <a:outerShdw blurRad="38100" dist="38100" dir="2700000" algn="tl">
                    <a:srgbClr val="000000">
                      <a:alpha val="43137"/>
                    </a:srgbClr>
                  </a:outerShdw>
                </a:effectLst>
              </a:rPr>
              <a:t>Simon </a:t>
            </a:r>
            <a:r>
              <a:rPr lang="en-GB" sz="1400" dirty="0" err="1">
                <a:solidFill>
                  <a:schemeClr val="accent4">
                    <a:lumMod val="50000"/>
                  </a:schemeClr>
                </a:solidFill>
                <a:effectLst>
                  <a:outerShdw blurRad="38100" dist="38100" dir="2700000" algn="tl">
                    <a:srgbClr val="000000">
                      <a:alpha val="43137"/>
                    </a:srgbClr>
                  </a:outerShdw>
                </a:effectLst>
              </a:rPr>
              <a:t>Vouet</a:t>
            </a:r>
            <a:r>
              <a:rPr lang="en-GB" sz="1400" dirty="0">
                <a:solidFill>
                  <a:schemeClr val="accent4">
                    <a:lumMod val="50000"/>
                  </a:schemeClr>
                </a:solidFill>
                <a:effectLst>
                  <a:outerShdw blurRad="38100" dist="38100" dir="2700000" algn="tl">
                    <a:srgbClr val="000000">
                      <a:alpha val="43137"/>
                    </a:srgbClr>
                  </a:outerShdw>
                </a:effectLst>
              </a:rPr>
              <a:t>, </a:t>
            </a:r>
            <a:r>
              <a:rPr lang="en-GB" sz="1400" i="1" dirty="0">
                <a:solidFill>
                  <a:schemeClr val="accent4">
                    <a:lumMod val="50000"/>
                  </a:schemeClr>
                </a:solidFill>
                <a:effectLst>
                  <a:outerShdw blurRad="38100" dist="38100" dir="2700000" algn="tl">
                    <a:srgbClr val="000000">
                      <a:alpha val="43137"/>
                    </a:srgbClr>
                  </a:outerShdw>
                </a:effectLst>
              </a:rPr>
              <a:t>Saint Cecilia </a:t>
            </a:r>
            <a:r>
              <a:rPr lang="en-GB" sz="1400" dirty="0">
                <a:solidFill>
                  <a:schemeClr val="accent4">
                    <a:lumMod val="50000"/>
                  </a:schemeClr>
                </a:solidFill>
                <a:effectLst>
                  <a:outerShdw blurRad="38100" dist="38100" dir="2700000" algn="tl">
                    <a:srgbClr val="000000">
                      <a:alpha val="43137"/>
                    </a:srgbClr>
                  </a:outerShdw>
                </a:effectLst>
              </a:rPr>
              <a:t>(1626)</a:t>
            </a:r>
            <a:br>
              <a:rPr lang="en-GB" sz="1400" dirty="0">
                <a:solidFill>
                  <a:schemeClr val="accent4">
                    <a:lumMod val="50000"/>
                  </a:schemeClr>
                </a:solidFill>
                <a:effectLst>
                  <a:outerShdw blurRad="38100" dist="38100" dir="2700000" algn="tl">
                    <a:srgbClr val="000000">
                      <a:alpha val="43137"/>
                    </a:srgbClr>
                  </a:outerShdw>
                </a:effectLst>
              </a:rPr>
            </a:br>
            <a:r>
              <a:rPr lang="en-GB" sz="1400" dirty="0">
                <a:solidFill>
                  <a:schemeClr val="accent4">
                    <a:lumMod val="50000"/>
                  </a:schemeClr>
                </a:solidFill>
                <a:effectLst>
                  <a:outerShdw blurRad="38100" dist="38100" dir="2700000" algn="tl">
                    <a:srgbClr val="000000">
                      <a:alpha val="43137"/>
                    </a:srgbClr>
                  </a:outerShdw>
                </a:effectLst>
              </a:rPr>
              <a:t>Austin, Blanton Museum of Art</a:t>
            </a:r>
            <a:endParaRPr lang="it-IT" sz="1400" dirty="0">
              <a:solidFill>
                <a:schemeClr val="accent4">
                  <a:lumMod val="50000"/>
                </a:schemeClr>
              </a:solidFill>
              <a:effectLst>
                <a:outerShdw blurRad="38100" dist="38100" dir="2700000" algn="tl">
                  <a:srgbClr val="000000">
                    <a:alpha val="43137"/>
                  </a:srgbClr>
                </a:outerShdw>
              </a:effectLst>
            </a:endParaRPr>
          </a:p>
        </p:txBody>
      </p:sp>
      <p:pic>
        <p:nvPicPr>
          <p:cNvPr id="16" name="Immagine 15"/>
          <p:cNvPicPr>
            <a:picLocks noChangeAspect="1"/>
          </p:cNvPicPr>
          <p:nvPr/>
        </p:nvPicPr>
        <p:blipFill rotWithShape="1">
          <a:blip r:embed="rId10">
            <a:extLst>
              <a:ext uri="{28A0092B-C50C-407E-A947-70E740481C1C}">
                <a14:useLocalDpi xmlns:a14="http://schemas.microsoft.com/office/drawing/2010/main" val="0"/>
              </a:ext>
            </a:extLst>
          </a:blip>
          <a:srcRect l="4947" t="40070" r="22709" b="29676"/>
          <a:stretch/>
        </p:blipFill>
        <p:spPr>
          <a:xfrm>
            <a:off x="2429318" y="2836867"/>
            <a:ext cx="2800299" cy="1790508"/>
          </a:xfrm>
          <a:prstGeom prst="rect">
            <a:avLst/>
          </a:prstGeom>
          <a:effectLst>
            <a:outerShdw blurRad="50800" dist="38100" dir="2700000" algn="tl" rotWithShape="0">
              <a:prstClr val="black">
                <a:alpha val="40000"/>
              </a:prstClr>
            </a:outerShdw>
          </a:effectLst>
        </p:spPr>
      </p:pic>
      <p:pic>
        <p:nvPicPr>
          <p:cNvPr id="121" name="Immagine 120"/>
          <p:cNvPicPr>
            <a:picLocks noChangeAspect="1"/>
          </p:cNvPicPr>
          <p:nvPr/>
        </p:nvPicPr>
        <p:blipFill rotWithShape="1">
          <a:blip r:embed="rId10">
            <a:extLst>
              <a:ext uri="{28A0092B-C50C-407E-A947-70E740481C1C}">
                <a14:useLocalDpi xmlns:a14="http://schemas.microsoft.com/office/drawing/2010/main" val="0"/>
              </a:ext>
            </a:extLst>
          </a:blip>
          <a:srcRect l="4947" t="40070" r="22709" b="29676"/>
          <a:stretch/>
        </p:blipFill>
        <p:spPr>
          <a:xfrm>
            <a:off x="2867808" y="764811"/>
            <a:ext cx="5602137" cy="3582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39345078"/>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50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xit" presetSubtype="0" fill="hold" nodeType="withEffect">
                                  <p:stCondLst>
                                    <p:cond delay="0"/>
                                  </p:stCondLst>
                                  <p:childTnLst>
                                    <p:animEffect transition="out" filter="fade">
                                      <p:cBhvr>
                                        <p:cTn id="18" dur="1000"/>
                                        <p:tgtEl>
                                          <p:spTgt spid="4"/>
                                        </p:tgtEl>
                                      </p:cBhvr>
                                    </p:animEffect>
                                    <p:set>
                                      <p:cBhvr>
                                        <p:cTn id="19" dur="1" fill="hold">
                                          <p:stCondLst>
                                            <p:cond delay="999"/>
                                          </p:stCondLst>
                                        </p:cTn>
                                        <p:tgtEl>
                                          <p:spTgt spid="4"/>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1000"/>
                                        <p:tgtEl>
                                          <p:spTgt spid="5"/>
                                        </p:tgtEl>
                                      </p:cBhvr>
                                    </p:animEffect>
                                    <p:set>
                                      <p:cBhvr>
                                        <p:cTn id="22" dur="1" fill="hold">
                                          <p:stCondLst>
                                            <p:cond delay="999"/>
                                          </p:stCondLst>
                                        </p:cTn>
                                        <p:tgtEl>
                                          <p:spTgt spid="5"/>
                                        </p:tgtEl>
                                        <p:attrNameLst>
                                          <p:attrName>style.visibility</p:attrName>
                                        </p:attrNameLst>
                                      </p:cBhvr>
                                      <p:to>
                                        <p:strVal val="hidden"/>
                                      </p:to>
                                    </p:set>
                                  </p:childTnLst>
                                </p:cTn>
                              </p:par>
                            </p:childTnLst>
                          </p:cTn>
                        </p:par>
                        <p:par>
                          <p:cTn id="23" fill="hold">
                            <p:stCondLst>
                              <p:cond delay="1000"/>
                            </p:stCondLst>
                            <p:childTnLst>
                              <p:par>
                                <p:cTn id="24" presetID="6" presetClass="emph" presetSubtype="0" fill="hold" nodeType="afterEffect">
                                  <p:stCondLst>
                                    <p:cond delay="0"/>
                                  </p:stCondLst>
                                  <p:childTnLst>
                                    <p:animScale>
                                      <p:cBhvr>
                                        <p:cTn id="25" dur="2000" fill="hold"/>
                                        <p:tgtEl>
                                          <p:spTgt spid="16"/>
                                        </p:tgtEl>
                                      </p:cBhvr>
                                      <p:by x="200000" y="200000"/>
                                    </p:animScale>
                                  </p:childTnLst>
                                </p:cTn>
                              </p:par>
                              <p:par>
                                <p:cTn id="26" presetID="56" presetClass="path" presetSubtype="0" accel="50000" decel="50000" fill="hold" nodeType="withEffect">
                                  <p:stCondLst>
                                    <p:cond delay="0"/>
                                  </p:stCondLst>
                                  <p:childTnLst>
                                    <p:animMotion origin="layout" path="M 0 -2.96296E-6 L 0.2033 -0.16551 " pathEditMode="relative" rAng="0" ptsTypes="AA">
                                      <p:cBhvr>
                                        <p:cTn id="27" dur="2000" fill="hold"/>
                                        <p:tgtEl>
                                          <p:spTgt spid="16"/>
                                        </p:tgtEl>
                                        <p:attrNameLst>
                                          <p:attrName>ppt_x</p:attrName>
                                          <p:attrName>ppt_y</p:attrName>
                                        </p:attrNameLst>
                                      </p:cBhvr>
                                      <p:rCtr x="10156" y="-8287"/>
                                    </p:animMotion>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fade">
                                      <p:cBhvr>
                                        <p:cTn id="31"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93273" y="0"/>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70385" y="429634"/>
            <a:ext cx="2458530" cy="4218569"/>
          </a:xfrm>
          <a:prstGeom prst="rect">
            <a:avLst/>
          </a:prstGeom>
        </p:spPr>
      </p:pic>
    </p:spTree>
    <p:extLst>
      <p:ext uri="{BB962C8B-B14F-4D97-AF65-F5344CB8AC3E}">
        <p14:creationId xmlns:p14="http://schemas.microsoft.com/office/powerpoint/2010/main" val="2408049386"/>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11111E-6 1.11111E-6 L -0.14583 0.19699 " pathEditMode="relative" rAng="0" ptsTypes="AA">
                                      <p:cBhvr>
                                        <p:cTn id="6" dur="2000" fill="hold"/>
                                        <p:tgtEl>
                                          <p:spTgt spid="8"/>
                                        </p:tgtEl>
                                        <p:attrNameLst>
                                          <p:attrName>ppt_x</p:attrName>
                                          <p:attrName>ppt_y</p:attrName>
                                        </p:attrNameLst>
                                      </p:cBhvr>
                                      <p:rCtr x="-7292" y="9838"/>
                                    </p:animMotion>
                                  </p:childTnLst>
                                </p:cTn>
                              </p:par>
                              <p:par>
                                <p:cTn id="7" presetID="6" presetClass="emph" presetSubtype="0" fill="hold" nodeType="withEffect">
                                  <p:stCondLst>
                                    <p:cond delay="0"/>
                                  </p:stCondLst>
                                  <p:childTnLst>
                                    <p:animScale>
                                      <p:cBhvr>
                                        <p:cTn id="8" dur="2000" fill="hold"/>
                                        <p:tgtEl>
                                          <p:spTgt spid="8"/>
                                        </p:tgtEl>
                                      </p:cBhvr>
                                      <p:by x="139000" y="139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8" y="332656"/>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2" name="Immagine 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142792" y="1988840"/>
            <a:ext cx="6103420" cy="3309410"/>
          </a:xfrm>
          <a:prstGeom prst="rect">
            <a:avLst/>
          </a:prstGeom>
          <a:effectLst>
            <a:outerShdw blurRad="50800" dist="38100" dir="2700000" algn="tl" rotWithShape="0">
              <a:prstClr val="black">
                <a:alpha val="40000"/>
              </a:prstClr>
            </a:outerShdw>
          </a:effectLst>
        </p:spPr>
      </p:pic>
      <p:pic>
        <p:nvPicPr>
          <p:cNvPr id="4" name="Immagine 3"/>
          <p:cNvPicPr>
            <a:picLocks noChangeAspect="1"/>
          </p:cNvPicPr>
          <p:nvPr/>
        </p:nvPicPr>
        <p:blipFill>
          <a:blip r:embed="rId11" cstate="print">
            <a:extLst>
              <a:ext uri="{BEBA8EAE-BF5A-486C-A8C5-ECC9F3942E4B}">
                <a14:imgProps xmlns:a14="http://schemas.microsoft.com/office/drawing/2010/main">
                  <a14:imgLayer r:embed="rId12">
                    <a14:imgEffect>
                      <a14:colorTemperature colorTemp="7200"/>
                    </a14:imgEffect>
                  </a14:imgLayer>
                </a14:imgProps>
              </a:ext>
              <a:ext uri="{28A0092B-C50C-407E-A947-70E740481C1C}">
                <a14:useLocalDpi xmlns:a14="http://schemas.microsoft.com/office/drawing/2010/main" val="0"/>
              </a:ext>
            </a:extLst>
          </a:blip>
          <a:stretch>
            <a:fillRect/>
          </a:stretch>
        </p:blipFill>
        <p:spPr>
          <a:xfrm>
            <a:off x="2313781" y="1613578"/>
            <a:ext cx="2534091" cy="3246685"/>
          </a:xfrm>
          <a:prstGeom prst="rect">
            <a:avLst/>
          </a:prstGeom>
          <a:effectLst>
            <a:outerShdw blurRad="50800" dist="38100" dir="2700000" algn="tl" rotWithShape="0">
              <a:prstClr val="black">
                <a:alpha val="40000"/>
              </a:prstClr>
            </a:outerShdw>
          </a:effectLst>
        </p:spPr>
      </p:pic>
      <p:pic>
        <p:nvPicPr>
          <p:cNvPr id="6" name="Immagine 5"/>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88523" y="3214042"/>
            <a:ext cx="2765761" cy="3367290"/>
          </a:xfrm>
          <a:prstGeom prst="rect">
            <a:avLst/>
          </a:prstGeom>
          <a:effectLst>
            <a:outerShdw blurRad="101600" dist="63500" sx="102000" sy="102000" algn="tl" rotWithShape="0">
              <a:prstClr val="black">
                <a:alpha val="40000"/>
              </a:prstClr>
            </a:outerShdw>
            <a:softEdge rad="25400"/>
          </a:effectLst>
        </p:spPr>
      </p:pic>
      <p:sp>
        <p:nvSpPr>
          <p:cNvPr id="70" name="Rectangle 74"/>
          <p:cNvSpPr/>
          <p:nvPr/>
        </p:nvSpPr>
        <p:spPr>
          <a:xfrm>
            <a:off x="3467103" y="330250"/>
            <a:ext cx="5819774" cy="1196709"/>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1" name="CasellaDiTesto 60"/>
          <p:cNvSpPr txBox="1"/>
          <p:nvPr/>
        </p:nvSpPr>
        <p:spPr>
          <a:xfrm>
            <a:off x="7689064" y="1044530"/>
            <a:ext cx="630301"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Seth</a:t>
            </a:r>
          </a:p>
        </p:txBody>
      </p:sp>
      <p:sp>
        <p:nvSpPr>
          <p:cNvPr id="62" name="CasellaDiTesto 61"/>
          <p:cNvSpPr txBox="1"/>
          <p:nvPr/>
        </p:nvSpPr>
        <p:spPr>
          <a:xfrm>
            <a:off x="4340031" y="1048333"/>
            <a:ext cx="609462" cy="369332"/>
          </a:xfrm>
          <a:prstGeom prst="rect">
            <a:avLst/>
          </a:prstGeom>
          <a:noFill/>
        </p:spPr>
        <p:txBody>
          <a:bodyPr wrap="none" rtlCol="0">
            <a:spAutoFit/>
          </a:bodyPr>
          <a:lstStyle/>
          <a:p>
            <a:pPr algn="ct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Cain</a:t>
            </a:r>
            <a:endParaRPr lang="it-IT" dirty="0">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endParaRPr>
          </a:p>
        </p:txBody>
      </p:sp>
      <p:sp>
        <p:nvSpPr>
          <p:cNvPr id="63" name="CasellaDiTesto 62"/>
          <p:cNvSpPr txBox="1"/>
          <p:nvPr/>
        </p:nvSpPr>
        <p:spPr>
          <a:xfrm>
            <a:off x="5944198" y="1041417"/>
            <a:ext cx="641522"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Abel</a:t>
            </a:r>
            <a:endParaRPr lang="it-IT" dirty="0">
              <a:solidFill>
                <a:schemeClr val="accent6">
                  <a:lumMod val="75000"/>
                </a:schemeClr>
              </a:solidFill>
            </a:endParaRPr>
          </a:p>
        </p:txBody>
      </p:sp>
      <p:sp>
        <p:nvSpPr>
          <p:cNvPr id="64" name="CasellaDiTesto 63"/>
          <p:cNvSpPr txBox="1"/>
          <p:nvPr/>
        </p:nvSpPr>
        <p:spPr>
          <a:xfrm>
            <a:off x="5272024" y="466686"/>
            <a:ext cx="1914307"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Adam                </a:t>
            </a:r>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Eve</a:t>
            </a:r>
            <a:endParaRPr lang="it-IT" dirty="0">
              <a:solidFill>
                <a:schemeClr val="accent6">
                  <a:lumMod val="75000"/>
                </a:schemeClr>
              </a:solidFill>
            </a:endParaRPr>
          </a:p>
        </p:txBody>
      </p:sp>
      <p:sp>
        <p:nvSpPr>
          <p:cNvPr id="65" name="Parentesi quadra chiusa 64"/>
          <p:cNvSpPr/>
          <p:nvPr/>
        </p:nvSpPr>
        <p:spPr>
          <a:xfrm rot="16200000">
            <a:off x="6282688" y="-676525"/>
            <a:ext cx="107950" cy="3348936"/>
          </a:xfrm>
          <a:prstGeom prst="rightBracket">
            <a:avLst>
              <a:gd name="adj" fmla="val 0"/>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cxnSp>
        <p:nvCxnSpPr>
          <p:cNvPr id="66" name="Connettore diritto 65"/>
          <p:cNvCxnSpPr/>
          <p:nvPr/>
        </p:nvCxnSpPr>
        <p:spPr>
          <a:xfrm flipH="1">
            <a:off x="6340669" y="655938"/>
            <a:ext cx="1817" cy="460509"/>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Connettore diritto 66"/>
          <p:cNvCxnSpPr/>
          <p:nvPr/>
        </p:nvCxnSpPr>
        <p:spPr>
          <a:xfrm flipH="1">
            <a:off x="6050865" y="655938"/>
            <a:ext cx="592113" cy="0"/>
          </a:xfrm>
          <a:prstGeom prst="line">
            <a:avLst/>
          </a:prstGeom>
          <a:ln w="1905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71" name="CasellaDiTesto 70"/>
          <p:cNvSpPr txBox="1"/>
          <p:nvPr/>
        </p:nvSpPr>
        <p:spPr>
          <a:xfrm>
            <a:off x="3860802" y="5727439"/>
            <a:ext cx="3064791" cy="738664"/>
          </a:xfrm>
          <a:prstGeom prst="rect">
            <a:avLst/>
          </a:prstGeom>
          <a:noFill/>
        </p:spPr>
        <p:txBody>
          <a:bodyPr wrap="square" rtlCol="0">
            <a:spAutoFit/>
          </a:bodyPr>
          <a:lstStyle/>
          <a:p>
            <a:r>
              <a:rPr lang="en-GB" sz="1400" i="1" dirty="0">
                <a:solidFill>
                  <a:schemeClr val="accent4">
                    <a:lumMod val="50000"/>
                  </a:schemeClr>
                </a:solidFill>
                <a:effectLst>
                  <a:outerShdw blurRad="38100" dist="38100" dir="2700000" algn="tl">
                    <a:srgbClr val="000000">
                      <a:alpha val="43137"/>
                    </a:srgbClr>
                  </a:outerShdw>
                </a:effectLst>
              </a:rPr>
              <a:t>The  Emerald Tablet</a:t>
            </a:r>
          </a:p>
          <a:p>
            <a:r>
              <a:rPr lang="en-GB" sz="1400" dirty="0">
                <a:solidFill>
                  <a:schemeClr val="accent4">
                    <a:lumMod val="50000"/>
                  </a:schemeClr>
                </a:solidFill>
                <a:effectLst>
                  <a:outerShdw blurRad="38100" dist="38100" dir="2700000" algn="tl">
                    <a:srgbClr val="000000">
                      <a:alpha val="43137"/>
                    </a:srgbClr>
                  </a:outerShdw>
                </a:effectLst>
              </a:rPr>
              <a:t>A modern reconstruction of the oldest hermetical text (ca. 7</a:t>
            </a:r>
            <a:r>
              <a:rPr lang="en-GB" sz="1400" baseline="30000" dirty="0">
                <a:solidFill>
                  <a:schemeClr val="accent4">
                    <a:lumMod val="50000"/>
                  </a:schemeClr>
                </a:solidFill>
                <a:effectLst>
                  <a:outerShdw blurRad="38100" dist="38100" dir="2700000" algn="tl">
                    <a:srgbClr val="000000">
                      <a:alpha val="43137"/>
                    </a:srgbClr>
                  </a:outerShdw>
                </a:effectLst>
              </a:rPr>
              <a:t>th</a:t>
            </a:r>
            <a:r>
              <a:rPr lang="en-GB" sz="1400" dirty="0">
                <a:solidFill>
                  <a:schemeClr val="accent4">
                    <a:lumMod val="50000"/>
                  </a:schemeClr>
                </a:solidFill>
                <a:effectLst>
                  <a:outerShdw blurRad="38100" dist="38100" dir="2700000" algn="tl">
                    <a:srgbClr val="000000">
                      <a:alpha val="43137"/>
                    </a:srgbClr>
                  </a:outerShdw>
                </a:effectLst>
              </a:rPr>
              <a:t> c.) </a:t>
            </a:r>
            <a:endParaRPr lang="it-IT" sz="1400" dirty="0">
              <a:solidFill>
                <a:schemeClr val="accent4">
                  <a:lumMod val="50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8127800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3.33333E-6 -3.33333E-6 L -0.00434 0.52361 " pathEditMode="relative" rAng="0" ptsTypes="AA">
                                      <p:cBhvr>
                                        <p:cTn id="6" dur="2000" fill="hold"/>
                                        <p:tgtEl>
                                          <p:spTgt spid="57"/>
                                        </p:tgtEl>
                                        <p:attrNameLst>
                                          <p:attrName>ppt_x</p:attrName>
                                          <p:attrName>ppt_y</p:attrName>
                                        </p:attrNameLst>
                                      </p:cBhvr>
                                      <p:rCtr x="-226" y="26181"/>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500"/>
                                        <p:tgtEl>
                                          <p:spTgt spid="2"/>
                                        </p:tgtEl>
                                      </p:cBhvr>
                                    </p:animEffect>
                                  </p:childTnLst>
                                </p:cTn>
                              </p:par>
                            </p:childTnLst>
                          </p:cTn>
                        </p:par>
                        <p:par>
                          <p:cTn id="11" fill="hold">
                            <p:stCondLst>
                              <p:cond delay="3500"/>
                            </p:stCondLst>
                            <p:childTnLst>
                              <p:par>
                                <p:cTn id="12" presetID="22" presetClass="entr" presetSubtype="2" fill="hold" grpId="0" nodeType="after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wipe(right)">
                                      <p:cBhvr>
                                        <p:cTn id="14" dur="1000"/>
                                        <p:tgtEl>
                                          <p:spTgt spid="70"/>
                                        </p:tgtEl>
                                      </p:cBhvr>
                                    </p:animEffect>
                                  </p:childTnLst>
                                </p:cTn>
                              </p:par>
                            </p:childTnLst>
                          </p:cTn>
                        </p:par>
                        <p:par>
                          <p:cTn id="15" fill="hold">
                            <p:stCondLst>
                              <p:cond delay="4500"/>
                            </p:stCondLst>
                            <p:childTnLst>
                              <p:par>
                                <p:cTn id="16" presetID="10" presetClass="entr" presetSubtype="0" fill="hold" grpId="0"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500"/>
                                        <p:tgtEl>
                                          <p:spTgt spid="64"/>
                                        </p:tgtEl>
                                      </p:cBhvr>
                                    </p:animEffect>
                                  </p:childTnLst>
                                </p:cTn>
                              </p:par>
                            </p:childTnLst>
                          </p:cTn>
                        </p:par>
                        <p:par>
                          <p:cTn id="19" fill="hold">
                            <p:stCondLst>
                              <p:cond delay="5000"/>
                            </p:stCondLst>
                            <p:childTnLst>
                              <p:par>
                                <p:cTn id="20" presetID="22" presetClass="entr" presetSubtype="8" fill="hold" nodeType="after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left)">
                                      <p:cBhvr>
                                        <p:cTn id="22" dur="250"/>
                                        <p:tgtEl>
                                          <p:spTgt spid="67"/>
                                        </p:tgtEl>
                                      </p:cBhvr>
                                    </p:animEffect>
                                  </p:childTnLst>
                                </p:cTn>
                              </p:par>
                            </p:childTnLst>
                          </p:cTn>
                        </p:par>
                        <p:par>
                          <p:cTn id="23" fill="hold">
                            <p:stCondLst>
                              <p:cond delay="5250"/>
                            </p:stCondLst>
                            <p:childTnLst>
                              <p:par>
                                <p:cTn id="24" presetID="22" presetClass="entr" presetSubtype="1" fill="hold"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wipe(up)">
                                      <p:cBhvr>
                                        <p:cTn id="26" dur="500"/>
                                        <p:tgtEl>
                                          <p:spTgt spid="66"/>
                                        </p:tgtEl>
                                      </p:cBhvr>
                                    </p:animEffect>
                                  </p:childTnLst>
                                </p:cTn>
                              </p:par>
                              <p:par>
                                <p:cTn id="27" presetID="22" presetClass="entr" presetSubtype="8" fill="hold" grpId="0" nodeType="withEffect">
                                  <p:stCondLst>
                                    <p:cond delay="250"/>
                                  </p:stCondLst>
                                  <p:childTnLst>
                                    <p:set>
                                      <p:cBhvr>
                                        <p:cTn id="28" dur="1" fill="hold">
                                          <p:stCondLst>
                                            <p:cond delay="0"/>
                                          </p:stCondLst>
                                        </p:cTn>
                                        <p:tgtEl>
                                          <p:spTgt spid="65"/>
                                        </p:tgtEl>
                                        <p:attrNameLst>
                                          <p:attrName>style.visibility</p:attrName>
                                        </p:attrNameLst>
                                      </p:cBhvr>
                                      <p:to>
                                        <p:strVal val="visible"/>
                                      </p:to>
                                    </p:set>
                                    <p:animEffect transition="in" filter="wipe(left)">
                                      <p:cBhvr>
                                        <p:cTn id="29" dur="750"/>
                                        <p:tgtEl>
                                          <p:spTgt spid="65"/>
                                        </p:tgtEl>
                                      </p:cBhvr>
                                    </p:animEffect>
                                  </p:childTnLst>
                                </p:cTn>
                              </p:par>
                            </p:childTnLst>
                          </p:cTn>
                        </p:par>
                        <p:par>
                          <p:cTn id="30" fill="hold">
                            <p:stCondLst>
                              <p:cond delay="6250"/>
                            </p:stCondLst>
                            <p:childTnLst>
                              <p:par>
                                <p:cTn id="31" presetID="10" presetClass="entr" presetSubtype="0" fill="hold" grpId="0" nodeType="after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6750"/>
                            </p:stCondLst>
                            <p:childTnLst>
                              <p:par>
                                <p:cTn id="35" presetID="10" presetClass="entr" presetSubtype="0" fill="hold" grpId="0" nodeType="after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childTnLst>
                          </p:cTn>
                        </p:par>
                        <p:par>
                          <p:cTn id="38" fill="hold">
                            <p:stCondLst>
                              <p:cond delay="7250"/>
                            </p:stCondLst>
                            <p:childTnLst>
                              <p:par>
                                <p:cTn id="39" presetID="10" presetClass="entr" presetSubtype="0" fill="hold" grpId="0"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500"/>
                                        <p:tgtEl>
                                          <p:spTgt spid="61"/>
                                        </p:tgtEl>
                                      </p:cBhvr>
                                    </p:animEffect>
                                  </p:childTnLst>
                                </p:cTn>
                              </p:par>
                            </p:childTnLst>
                          </p:cTn>
                        </p:par>
                        <p:par>
                          <p:cTn id="42" fill="hold">
                            <p:stCondLst>
                              <p:cond delay="775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000"/>
                                        <p:tgtEl>
                                          <p:spTgt spid="6"/>
                                        </p:tgtEl>
                                      </p:cBhvr>
                                    </p:animEffect>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70" grpId="0" animBg="1"/>
      <p:bldP spid="61" grpId="0"/>
      <p:bldP spid="62" grpId="0"/>
      <p:bldP spid="63" grpId="0"/>
      <p:bldP spid="64" grpId="0"/>
      <p:bldP spid="65" grpId="0" animBg="1"/>
      <p:bldP spid="71"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1" name="CasellaDiTesto 100"/>
          <p:cNvSpPr txBox="1"/>
          <p:nvPr/>
        </p:nvSpPr>
        <p:spPr>
          <a:xfrm>
            <a:off x="1514107" y="4670329"/>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102" name="Connettore diritto 101"/>
          <p:cNvCxnSpPr/>
          <p:nvPr/>
        </p:nvCxnSpPr>
        <p:spPr>
          <a:xfrm>
            <a:off x="1925243" y="4363541"/>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103" name="Ovale 102"/>
          <p:cNvSpPr/>
          <p:nvPr/>
        </p:nvSpPr>
        <p:spPr>
          <a:xfrm>
            <a:off x="1821976" y="427377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5" name="Immagine 4"/>
          <p:cNvPicPr>
            <a:picLocks noChangeAspect="1"/>
          </p:cNvPicPr>
          <p:nvPr/>
        </p:nvPicPr>
        <p:blipFill>
          <a:blip r:embed="rId9">
            <a:extLst>
              <a:ext uri="{BEBA8EAE-BF5A-486C-A8C5-ECC9F3942E4B}">
                <a14:imgProps xmlns:a14="http://schemas.microsoft.com/office/drawing/2010/main">
                  <a14:imgLayer r:embed="rId10">
                    <a14:imgEffect>
                      <a14:saturation sat="66000"/>
                    </a14:imgEffect>
                  </a14:imgLayer>
                </a14:imgProps>
              </a:ext>
              <a:ext uri="{28A0092B-C50C-407E-A947-70E740481C1C}">
                <a14:useLocalDpi xmlns:a14="http://schemas.microsoft.com/office/drawing/2010/main" val="0"/>
              </a:ext>
            </a:extLst>
          </a:blip>
          <a:stretch>
            <a:fillRect/>
          </a:stretch>
        </p:blipFill>
        <p:spPr>
          <a:xfrm>
            <a:off x="3372926" y="854618"/>
            <a:ext cx="3011044" cy="4392955"/>
          </a:xfrm>
          <a:prstGeom prst="rect">
            <a:avLst/>
          </a:prstGeom>
          <a:effectLst>
            <a:outerShdw blurRad="101600" dist="88900" dir="2700000" algn="tl" rotWithShape="0">
              <a:prstClr val="black">
                <a:alpha val="40000"/>
              </a:prstClr>
            </a:outerShdw>
          </a:effectLst>
        </p:spPr>
      </p:pic>
      <p:pic>
        <p:nvPicPr>
          <p:cNvPr id="106" name="Immagine 105"/>
          <p:cNvPicPr>
            <a:picLocks noChangeAspect="1"/>
          </p:cNvPicPr>
          <p:nvPr/>
        </p:nvPicPr>
        <p:blipFill rotWithShape="1">
          <a:blip r:embed="rId11" cstate="print">
            <a:extLst>
              <a:ext uri="{28A0092B-C50C-407E-A947-70E740481C1C}">
                <a14:useLocalDpi xmlns:a14="http://schemas.microsoft.com/office/drawing/2010/main" val="0"/>
              </a:ext>
            </a:extLst>
          </a:blip>
          <a:srcRect l="19866" t="4677" r="-536" b="104"/>
          <a:stretch/>
        </p:blipFill>
        <p:spPr>
          <a:xfrm>
            <a:off x="1178973" y="2388344"/>
            <a:ext cx="2742153" cy="1806382"/>
          </a:xfrm>
          <a:prstGeom prst="rect">
            <a:avLst/>
          </a:prstGeom>
          <a:effectLst>
            <a:outerShdw blurRad="50800" dist="38100" dir="2700000" algn="tl" rotWithShape="0">
              <a:prstClr val="black">
                <a:alpha val="40000"/>
              </a:prstClr>
            </a:outerShdw>
          </a:effectLst>
        </p:spPr>
      </p:pic>
      <p:pic>
        <p:nvPicPr>
          <p:cNvPr id="6" name="Immagine 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827604" y="998881"/>
            <a:ext cx="2775827" cy="4393861"/>
          </a:xfrm>
          <a:prstGeom prst="rect">
            <a:avLst/>
          </a:prstGeom>
          <a:effectLst>
            <a:outerShdw blurRad="114300" dir="5400000" sx="102000" sy="102000" algn="tl" rotWithShape="0">
              <a:prstClr val="black">
                <a:alpha val="40000"/>
              </a:prstClr>
            </a:outerShdw>
          </a:effectLst>
        </p:spPr>
      </p:pic>
      <p:pic>
        <p:nvPicPr>
          <p:cNvPr id="8" name="Immagine 7"/>
          <p:cNvPicPr>
            <a:picLocks noChangeAspect="1"/>
          </p:cNvPicPr>
          <p:nvPr/>
        </p:nvPicPr>
        <p:blipFill rotWithShape="1">
          <a:blip r:embed="rId13">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105" name="CasellaDiTesto 104"/>
          <p:cNvSpPr txBox="1"/>
          <p:nvPr/>
        </p:nvSpPr>
        <p:spPr>
          <a:xfrm>
            <a:off x="1289829" y="3707740"/>
            <a:ext cx="106150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Josephus</a:t>
            </a:r>
            <a:endParaRPr lang="it-IT" dirty="0">
              <a:solidFill>
                <a:schemeClr val="accent6">
                  <a:lumMod val="20000"/>
                  <a:lumOff val="80000"/>
                </a:schemeClr>
              </a:solidFill>
            </a:endParaRPr>
          </a:p>
        </p:txBody>
      </p:sp>
    </p:spTree>
    <p:extLst>
      <p:ext uri="{BB962C8B-B14F-4D97-AF65-F5344CB8AC3E}">
        <p14:creationId xmlns:p14="http://schemas.microsoft.com/office/powerpoint/2010/main" val="2444201472"/>
      </p:ext>
    </p:extLst>
  </p:cSld>
  <p:clrMapOvr>
    <a:masterClrMapping/>
  </p:clrMapOvr>
  <mc:AlternateContent xmlns:mc="http://schemas.openxmlformats.org/markup-compatibility/2006" xmlns:p14="http://schemas.microsoft.com/office/powerpoint/2010/main">
    <mc:Choice Requires="p14">
      <p:transition spd="slow" p14:dur="1500" advClick="0" advTm="12000">
        <p:fade/>
      </p:transition>
    </mc:Choice>
    <mc:Fallback xmlns="">
      <p:transition spd="slow" advClick="0" advTm="1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0" presetClass="entr" presetSubtype="0" fill="hold" nodeType="after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1000"/>
                                        <p:tgtEl>
                                          <p:spTgt spid="106"/>
                                        </p:tgtEl>
                                      </p:cBhvr>
                                    </p:animEffect>
                                  </p:childTnLst>
                                </p:cTn>
                              </p:par>
                            </p:childTnLst>
                          </p:cTn>
                        </p:par>
                        <p:par>
                          <p:cTn id="13" fill="hold">
                            <p:stCondLst>
                              <p:cond delay="2500"/>
                            </p:stCondLst>
                            <p:childTnLst>
                              <p:par>
                                <p:cTn id="14" presetID="10" presetClass="entr" presetSubtype="0" fill="hold" grpId="0"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fade">
                                      <p:cBhvr>
                                        <p:cTn id="16" dur="500"/>
                                        <p:tgtEl>
                                          <p:spTgt spid="103"/>
                                        </p:tgtEl>
                                      </p:cBhvr>
                                    </p:animEffect>
                                  </p:childTnLst>
                                </p:cTn>
                              </p:par>
                            </p:childTnLst>
                          </p:cTn>
                        </p:par>
                        <p:par>
                          <p:cTn id="17" fill="hold">
                            <p:stCondLst>
                              <p:cond delay="3000"/>
                            </p:stCondLst>
                            <p:childTnLst>
                              <p:par>
                                <p:cTn id="18" presetID="10" presetClass="entr" presetSubtype="0"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500"/>
                                        <p:tgtEl>
                                          <p:spTgt spid="102"/>
                                        </p:tgtEl>
                                      </p:cBhvr>
                                    </p:animEffect>
                                  </p:childTnLst>
                                </p:cTn>
                              </p:par>
                            </p:childTnLst>
                          </p:cTn>
                        </p:par>
                        <p:par>
                          <p:cTn id="21" fill="hold">
                            <p:stCondLst>
                              <p:cond delay="35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4000"/>
                            </p:stCondLst>
                            <p:childTnLst>
                              <p:par>
                                <p:cTn id="26" presetID="47" presetClass="entr" presetSubtype="0"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fade">
                                      <p:cBhvr>
                                        <p:cTn id="28" dur="1500"/>
                                        <p:tgtEl>
                                          <p:spTgt spid="105"/>
                                        </p:tgtEl>
                                      </p:cBhvr>
                                    </p:animEffect>
                                    <p:anim calcmode="lin" valueType="num">
                                      <p:cBhvr>
                                        <p:cTn id="29" dur="1500" fill="hold"/>
                                        <p:tgtEl>
                                          <p:spTgt spid="105"/>
                                        </p:tgtEl>
                                        <p:attrNameLst>
                                          <p:attrName>ppt_x</p:attrName>
                                        </p:attrNameLst>
                                      </p:cBhvr>
                                      <p:tavLst>
                                        <p:tav tm="0">
                                          <p:val>
                                            <p:strVal val="#ppt_x"/>
                                          </p:val>
                                        </p:tav>
                                        <p:tav tm="100000">
                                          <p:val>
                                            <p:strVal val="#ppt_x"/>
                                          </p:val>
                                        </p:tav>
                                      </p:tavLst>
                                    </p:anim>
                                    <p:anim calcmode="lin" valueType="num">
                                      <p:cBhvr>
                                        <p:cTn id="30" dur="1500" fill="hold"/>
                                        <p:tgtEl>
                                          <p:spTgt spid="105"/>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10" presetClass="entr" presetSubtype="0" fill="hold" nodeType="afterEffect">
                                  <p:stCondLst>
                                    <p:cond delay="15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1000"/>
                                        <p:tgtEl>
                                          <p:spTgt spid="5"/>
                                        </p:tgtEl>
                                      </p:cBhvr>
                                    </p:animEffect>
                                  </p:childTnLst>
                                </p:cTn>
                              </p:par>
                            </p:childTnLst>
                          </p:cTn>
                        </p:par>
                        <p:par>
                          <p:cTn id="35" fill="hold">
                            <p:stCondLst>
                              <p:cond delay="8000"/>
                            </p:stCondLst>
                            <p:childTnLst>
                              <p:par>
                                <p:cTn id="36" presetID="10" presetClass="entr" presetSubtype="0"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1" grpId="0"/>
      <p:bldP spid="103" grpId="0" animBg="1"/>
      <p:bldP spid="10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CasellaDiTesto 61"/>
          <p:cNvSpPr txBox="1"/>
          <p:nvPr/>
        </p:nvSpPr>
        <p:spPr>
          <a:xfrm>
            <a:off x="1514107" y="4670329"/>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63" name="Connettore diritto 62"/>
          <p:cNvCxnSpPr/>
          <p:nvPr/>
        </p:nvCxnSpPr>
        <p:spPr>
          <a:xfrm>
            <a:off x="1925243" y="4363541"/>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94" name="Ovale 93"/>
          <p:cNvSpPr/>
          <p:nvPr/>
        </p:nvSpPr>
        <p:spPr>
          <a:xfrm>
            <a:off x="1821976" y="427377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6" name="Immagine 15"/>
          <p:cNvPicPr>
            <a:picLocks noChangeAspect="1"/>
          </p:cNvPicPr>
          <p:nvPr/>
        </p:nvPicPr>
        <p:blipFill rotWithShape="1">
          <a:blip r:embed="rId9" cstate="print">
            <a:extLst>
              <a:ext uri="{28A0092B-C50C-407E-A947-70E740481C1C}">
                <a14:useLocalDpi xmlns:a14="http://schemas.microsoft.com/office/drawing/2010/main" val="0"/>
              </a:ext>
            </a:extLst>
          </a:blip>
          <a:srcRect l="19865" t="4677" r="46263" b="104"/>
          <a:stretch/>
        </p:blipFill>
        <p:spPr>
          <a:xfrm>
            <a:off x="1179696" y="2386249"/>
            <a:ext cx="1151383" cy="1806382"/>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96" name="CasellaDiTesto 95"/>
          <p:cNvSpPr txBox="1"/>
          <p:nvPr/>
        </p:nvSpPr>
        <p:spPr>
          <a:xfrm>
            <a:off x="1289829" y="3707740"/>
            <a:ext cx="106150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Josephus</a:t>
            </a:r>
            <a:endParaRPr lang="it-IT" dirty="0">
              <a:solidFill>
                <a:schemeClr val="accent6">
                  <a:lumMod val="20000"/>
                  <a:lumOff val="80000"/>
                </a:schemeClr>
              </a:solidFill>
            </a:endParaRPr>
          </a:p>
        </p:txBody>
      </p:sp>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17" name="Immagine 16"/>
          <p:cNvPicPr>
            <a:picLocks noChangeAspect="1"/>
          </p:cNvPicPr>
          <p:nvPr/>
        </p:nvPicPr>
        <p:blipFill rotWithShape="1">
          <a:blip r:embed="rId11">
            <a:duotone>
              <a:prstClr val="black"/>
              <a:srgbClr val="D9C3A5">
                <a:tint val="50000"/>
                <a:satMod val="180000"/>
              </a:srgbClr>
            </a:duotone>
            <a:extLst>
              <a:ext uri="{BEBA8EAE-BF5A-486C-A8C5-ECC9F3942E4B}">
                <a14:imgProps xmlns:a14="http://schemas.microsoft.com/office/drawing/2010/main">
                  <a14:imgLayer r:embed="rId12">
                    <a14:imgEffect>
                      <a14:colorTemperature colorTemp="11200"/>
                    </a14:imgEffect>
                    <a14:imgEffect>
                      <a14:saturation sat="200000"/>
                    </a14:imgEffect>
                  </a14:imgLayer>
                </a14:imgProps>
              </a:ext>
              <a:ext uri="{28A0092B-C50C-407E-A947-70E740481C1C}">
                <a14:useLocalDpi xmlns:a14="http://schemas.microsoft.com/office/drawing/2010/main" val="0"/>
              </a:ext>
            </a:extLst>
          </a:blip>
          <a:srcRect l="79470"/>
          <a:stretch/>
        </p:blipFill>
        <p:spPr>
          <a:xfrm flipH="1">
            <a:off x="3152739" y="575990"/>
            <a:ext cx="2139341" cy="6282010"/>
          </a:xfrm>
          <a:prstGeom prst="rect">
            <a:avLst/>
          </a:prstGeom>
        </p:spPr>
      </p:pic>
      <p:pic>
        <p:nvPicPr>
          <p:cNvPr id="6" name="Immagine 5"/>
          <p:cNvPicPr>
            <a:picLocks noChangeAspect="1"/>
          </p:cNvPicPr>
          <p:nvPr/>
        </p:nvPicPr>
        <p:blipFill rotWithShape="1">
          <a:blip r:embed="rId13">
            <a:extLst>
              <a:ext uri="{BEBA8EAE-BF5A-486C-A8C5-ECC9F3942E4B}">
                <a14:imgProps xmlns:a14="http://schemas.microsoft.com/office/drawing/2010/main">
                  <a14:imgLayer r:embed="rId12">
                    <a14:imgEffect>
                      <a14:colorTemperature colorTemp="8800"/>
                    </a14:imgEffect>
                  </a14:imgLayer>
                </a14:imgProps>
              </a:ext>
              <a:ext uri="{28A0092B-C50C-407E-A947-70E740481C1C}">
                <a14:useLocalDpi xmlns:a14="http://schemas.microsoft.com/office/drawing/2010/main" val="0"/>
              </a:ext>
            </a:extLst>
          </a:blip>
          <a:srcRect r="59704"/>
          <a:stretch/>
        </p:blipFill>
        <p:spPr>
          <a:xfrm flipH="1">
            <a:off x="4562777" y="-6854"/>
            <a:ext cx="4590891" cy="6868392"/>
          </a:xfrm>
          <a:prstGeom prst="rect">
            <a:avLst/>
          </a:prstGeom>
        </p:spPr>
      </p:pic>
    </p:spTree>
    <p:extLst>
      <p:ext uri="{BB962C8B-B14F-4D97-AF65-F5344CB8AC3E}">
        <p14:creationId xmlns:p14="http://schemas.microsoft.com/office/powerpoint/2010/main" val="1593386033"/>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par>
                                <p:cTn id="8" presetID="10" presetClass="entr" presetSubtype="0" fill="hold" nodeType="withEffect">
                                  <p:stCondLst>
                                    <p:cond delay="125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05" name="Immagine 104"/>
          <p:cNvPicPr>
            <a:picLocks noChangeAspect="1"/>
          </p:cNvPicPr>
          <p:nvPr/>
        </p:nvPicPr>
        <p:blipFill rotWithShape="1">
          <a:blip r:embed="rId9">
            <a:duotone>
              <a:prstClr val="black"/>
              <a:srgbClr val="D9C3A5">
                <a:tint val="50000"/>
                <a:satMod val="180000"/>
              </a:srgbClr>
            </a:duotone>
            <a:extLst>
              <a:ext uri="{BEBA8EAE-BF5A-486C-A8C5-ECC9F3942E4B}">
                <a14:imgProps xmlns:a14="http://schemas.microsoft.com/office/drawing/2010/main">
                  <a14:imgLayer r:embed="rId10">
                    <a14:imgEffect>
                      <a14:colorTemperature colorTemp="11200"/>
                    </a14:imgEffect>
                    <a14:imgEffect>
                      <a14:saturation sat="200000"/>
                    </a14:imgEffect>
                  </a14:imgLayer>
                </a14:imgProps>
              </a:ext>
              <a:ext uri="{28A0092B-C50C-407E-A947-70E740481C1C}">
                <a14:useLocalDpi xmlns:a14="http://schemas.microsoft.com/office/drawing/2010/main" val="0"/>
              </a:ext>
            </a:extLst>
          </a:blip>
          <a:srcRect l="79470"/>
          <a:stretch/>
        </p:blipFill>
        <p:spPr>
          <a:xfrm flipH="1">
            <a:off x="3152739" y="575990"/>
            <a:ext cx="2139341" cy="6282010"/>
          </a:xfrm>
          <a:prstGeom prst="rect">
            <a:avLst/>
          </a:prstGeom>
        </p:spPr>
      </p:pic>
      <p:pic>
        <p:nvPicPr>
          <p:cNvPr id="106" name="Immagine 105"/>
          <p:cNvPicPr>
            <a:picLocks noChangeAspect="1"/>
          </p:cNvPicPr>
          <p:nvPr/>
        </p:nvPicPr>
        <p:blipFill rotWithShape="1">
          <a:blip r:embed="rId11">
            <a:extLst>
              <a:ext uri="{BEBA8EAE-BF5A-486C-A8C5-ECC9F3942E4B}">
                <a14:imgProps xmlns:a14="http://schemas.microsoft.com/office/drawing/2010/main">
                  <a14:imgLayer r:embed="rId10">
                    <a14:imgEffect>
                      <a14:colorTemperature colorTemp="8800"/>
                    </a14:imgEffect>
                  </a14:imgLayer>
                </a14:imgProps>
              </a:ext>
              <a:ext uri="{28A0092B-C50C-407E-A947-70E740481C1C}">
                <a14:useLocalDpi xmlns:a14="http://schemas.microsoft.com/office/drawing/2010/main" val="0"/>
              </a:ext>
            </a:extLst>
          </a:blip>
          <a:srcRect r="59704"/>
          <a:stretch/>
        </p:blipFill>
        <p:spPr>
          <a:xfrm flipH="1">
            <a:off x="4562777" y="-6854"/>
            <a:ext cx="4590891" cy="6868392"/>
          </a:xfrm>
          <a:prstGeom prst="rect">
            <a:avLst/>
          </a:prstGeom>
        </p:spPr>
      </p:pic>
      <p:pic>
        <p:nvPicPr>
          <p:cNvPr id="5" name="Immagine 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98563" y="389117"/>
            <a:ext cx="8175126" cy="5064742"/>
          </a:xfrm>
          <a:prstGeom prst="rect">
            <a:avLst/>
          </a:prstGeom>
          <a:effectLst>
            <a:outerShdw blurRad="50800" dist="38100" dir="2700000" algn="tl" rotWithShape="0">
              <a:prstClr val="black">
                <a:alpha val="40000"/>
              </a:prstClr>
            </a:outerShdw>
            <a:softEdge rad="31750"/>
          </a:effectLst>
        </p:spPr>
      </p:pic>
      <p:pic>
        <p:nvPicPr>
          <p:cNvPr id="8" name="Immagine 7"/>
          <p:cNvPicPr>
            <a:picLocks noChangeAspect="1"/>
          </p:cNvPicPr>
          <p:nvPr/>
        </p:nvPicPr>
        <p:blipFill rotWithShape="1">
          <a:blip r:embed="rId13">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102" name="Immagine 101"/>
          <p:cNvPicPr>
            <a:picLocks noChangeAspect="1"/>
          </p:cNvPicPr>
          <p:nvPr/>
        </p:nvPicPr>
        <p:blipFill rotWithShape="1">
          <a:blip r:embed="rId12">
            <a:extLst>
              <a:ext uri="{28A0092B-C50C-407E-A947-70E740481C1C}">
                <a14:useLocalDpi xmlns:a14="http://schemas.microsoft.com/office/drawing/2010/main" val="0"/>
              </a:ext>
            </a:extLst>
          </a:blip>
          <a:srcRect l="34636" t="17350" r="53647" b="30539"/>
          <a:stretch/>
        </p:blipFill>
        <p:spPr>
          <a:xfrm>
            <a:off x="3725228" y="1268760"/>
            <a:ext cx="957898" cy="263927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24292235"/>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fade">
                                      <p:cBhvr>
                                        <p:cTn id="11" dur="500"/>
                                        <p:tgtEl>
                                          <p:spTgt spid="102"/>
                                        </p:tgtEl>
                                      </p:cBhvr>
                                    </p:animEffect>
                                  </p:childTnLst>
                                </p:cTn>
                              </p:par>
                            </p:childTnLst>
                          </p:cTn>
                        </p:par>
                        <p:par>
                          <p:cTn id="12" fill="hold">
                            <p:stCondLst>
                              <p:cond delay="1500"/>
                            </p:stCondLst>
                            <p:childTnLst>
                              <p:par>
                                <p:cTn id="13" presetID="10" presetClass="exit" presetSubtype="0" fill="hold" nodeType="afterEffect">
                                  <p:stCondLst>
                                    <p:cond delay="0"/>
                                  </p:stCondLst>
                                  <p:childTnLst>
                                    <p:animEffect transition="out" filter="fade">
                                      <p:cBhvr>
                                        <p:cTn id="14" dur="1000"/>
                                        <p:tgtEl>
                                          <p:spTgt spid="5"/>
                                        </p:tgtEl>
                                      </p:cBhvr>
                                    </p:animEffect>
                                    <p:set>
                                      <p:cBhvr>
                                        <p:cTn id="15" dur="1" fill="hold">
                                          <p:stCondLst>
                                            <p:cond delay="999"/>
                                          </p:stCondLst>
                                        </p:cTn>
                                        <p:tgtEl>
                                          <p:spTgt spid="5"/>
                                        </p:tgtEl>
                                        <p:attrNameLst>
                                          <p:attrName>style.visibility</p:attrName>
                                        </p:attrNameLst>
                                      </p:cBhvr>
                                      <p:to>
                                        <p:strVal val="hidden"/>
                                      </p:to>
                                    </p:set>
                                  </p:childTnLst>
                                </p:cTn>
                              </p:par>
                            </p:childTnLst>
                          </p:cTn>
                        </p:par>
                        <p:par>
                          <p:cTn id="16" fill="hold">
                            <p:stCondLst>
                              <p:cond delay="2500"/>
                            </p:stCondLst>
                            <p:childTnLst>
                              <p:par>
                                <p:cTn id="17" presetID="42" presetClass="path" presetSubtype="0" accel="50000" decel="50000" fill="hold" nodeType="afterEffect">
                                  <p:stCondLst>
                                    <p:cond delay="0"/>
                                  </p:stCondLst>
                                  <p:childTnLst>
                                    <p:animMotion origin="layout" path="M -2.22222E-6 -4.81481E-6 L 0.13472 0.04838 " pathEditMode="relative" rAng="0" ptsTypes="AA">
                                      <p:cBhvr>
                                        <p:cTn id="18" dur="2000" fill="hold"/>
                                        <p:tgtEl>
                                          <p:spTgt spid="102"/>
                                        </p:tgtEl>
                                        <p:attrNameLst>
                                          <p:attrName>ppt_x</p:attrName>
                                          <p:attrName>ppt_y</p:attrName>
                                        </p:attrNameLst>
                                      </p:cBhvr>
                                      <p:rCtr x="6736" y="240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CasellaDiTesto 61"/>
          <p:cNvSpPr txBox="1"/>
          <p:nvPr/>
        </p:nvSpPr>
        <p:spPr>
          <a:xfrm>
            <a:off x="1514107" y="4670329"/>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63" name="Connettore diritto 62"/>
          <p:cNvCxnSpPr/>
          <p:nvPr/>
        </p:nvCxnSpPr>
        <p:spPr>
          <a:xfrm>
            <a:off x="1925243" y="4363541"/>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2" name="CasellaDiTesto 81"/>
          <p:cNvSpPr txBox="1"/>
          <p:nvPr/>
        </p:nvSpPr>
        <p:spPr>
          <a:xfrm>
            <a:off x="3923520" y="4677382"/>
            <a:ext cx="543739"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600</a:t>
            </a:r>
            <a:endParaRPr lang="it-IT" sz="1400" b="1" dirty="0">
              <a:solidFill>
                <a:schemeClr val="accent6">
                  <a:lumMod val="75000"/>
                </a:schemeClr>
              </a:solidFill>
            </a:endParaRPr>
          </a:p>
        </p:txBody>
      </p:sp>
      <p:cxnSp>
        <p:nvCxnSpPr>
          <p:cNvPr id="83" name="Connettore diritto 82"/>
          <p:cNvCxnSpPr/>
          <p:nvPr/>
        </p:nvCxnSpPr>
        <p:spPr>
          <a:xfrm>
            <a:off x="4197089" y="4363967"/>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4" name="CasellaDiTesto 83"/>
          <p:cNvSpPr txBox="1"/>
          <p:nvPr/>
        </p:nvSpPr>
        <p:spPr>
          <a:xfrm>
            <a:off x="4837633" y="4678347"/>
            <a:ext cx="540534"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800</a:t>
            </a:r>
            <a:endParaRPr lang="it-IT" sz="1400" b="1" dirty="0">
              <a:solidFill>
                <a:schemeClr val="accent6">
                  <a:lumMod val="75000"/>
                </a:schemeClr>
              </a:solidFill>
            </a:endParaRPr>
          </a:p>
        </p:txBody>
      </p:sp>
      <p:cxnSp>
        <p:nvCxnSpPr>
          <p:cNvPr id="85" name="Connettore diritto 84"/>
          <p:cNvCxnSpPr/>
          <p:nvPr/>
        </p:nvCxnSpPr>
        <p:spPr>
          <a:xfrm>
            <a:off x="5109600" y="4364932"/>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8" name="CasellaDiTesto 87"/>
          <p:cNvSpPr txBox="1"/>
          <p:nvPr/>
        </p:nvSpPr>
        <p:spPr>
          <a:xfrm>
            <a:off x="2525445" y="4677147"/>
            <a:ext cx="526106"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a:t>
            </a:r>
            <a:endParaRPr lang="it-IT" sz="1400" b="1" dirty="0">
              <a:solidFill>
                <a:schemeClr val="accent6">
                  <a:lumMod val="75000"/>
                </a:schemeClr>
              </a:solidFill>
            </a:endParaRPr>
          </a:p>
        </p:txBody>
      </p:sp>
      <p:cxnSp>
        <p:nvCxnSpPr>
          <p:cNvPr id="89" name="Connettore diritto 88"/>
          <p:cNvCxnSpPr/>
          <p:nvPr/>
        </p:nvCxnSpPr>
        <p:spPr>
          <a:xfrm>
            <a:off x="2800230" y="4363732"/>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90" name="Immagine 89"/>
          <p:cNvPicPr>
            <a:picLocks noChangeAspect="1"/>
          </p:cNvPicPr>
          <p:nvPr/>
        </p:nvPicPr>
        <p:blipFill>
          <a:blip r:embed="rId9" cstate="print">
            <a:extLst>
              <a:ext uri="{BEBA8EAE-BF5A-486C-A8C5-ECC9F3942E4B}">
                <a14:imgProps xmlns:a14="http://schemas.microsoft.com/office/drawing/2010/main">
                  <a14:imgLayer r:embed="rId10">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2403252" y="2116140"/>
            <a:ext cx="1249116" cy="1858317"/>
          </a:xfrm>
          <a:prstGeom prst="rect">
            <a:avLst/>
          </a:prstGeom>
          <a:effectLst>
            <a:outerShdw blurRad="50800" dist="38100" dir="2700000" algn="tl" rotWithShape="0">
              <a:prstClr val="black">
                <a:alpha val="40000"/>
              </a:prstClr>
            </a:outerShdw>
          </a:effectLst>
        </p:spPr>
      </p:pic>
      <p:sp>
        <p:nvSpPr>
          <p:cNvPr id="92" name="CasellaDiTesto 91"/>
          <p:cNvSpPr txBox="1"/>
          <p:nvPr/>
        </p:nvSpPr>
        <p:spPr>
          <a:xfrm>
            <a:off x="2306497" y="3931827"/>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6">
                  <a:lumMod val="50000"/>
                </a:schemeClr>
              </a:solidFill>
            </a:endParaRPr>
          </a:p>
        </p:txBody>
      </p:sp>
      <p:sp>
        <p:nvSpPr>
          <p:cNvPr id="94" name="Ovale 93"/>
          <p:cNvSpPr/>
          <p:nvPr/>
        </p:nvSpPr>
        <p:spPr>
          <a:xfrm>
            <a:off x="1821976" y="427377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6" name="Immagine 15"/>
          <p:cNvPicPr>
            <a:picLocks noChangeAspect="1"/>
          </p:cNvPicPr>
          <p:nvPr/>
        </p:nvPicPr>
        <p:blipFill rotWithShape="1">
          <a:blip r:embed="rId11" cstate="print">
            <a:extLst>
              <a:ext uri="{28A0092B-C50C-407E-A947-70E740481C1C}">
                <a14:useLocalDpi xmlns:a14="http://schemas.microsoft.com/office/drawing/2010/main" val="0"/>
              </a:ext>
            </a:extLst>
          </a:blip>
          <a:srcRect l="19865" t="4677" r="46263" b="104"/>
          <a:stretch/>
        </p:blipFill>
        <p:spPr>
          <a:xfrm>
            <a:off x="1170851" y="2388598"/>
            <a:ext cx="1151383" cy="1806382"/>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2">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96" name="CasellaDiTesto 95"/>
          <p:cNvSpPr txBox="1"/>
          <p:nvPr/>
        </p:nvSpPr>
        <p:spPr>
          <a:xfrm>
            <a:off x="1289829" y="3707740"/>
            <a:ext cx="106150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Josephus</a:t>
            </a:r>
            <a:endParaRPr lang="it-IT" dirty="0">
              <a:solidFill>
                <a:schemeClr val="accent6">
                  <a:lumMod val="20000"/>
                  <a:lumOff val="80000"/>
                </a:schemeClr>
              </a:solidFill>
            </a:endParaRPr>
          </a:p>
        </p:txBody>
      </p:sp>
      <p:pic>
        <p:nvPicPr>
          <p:cNvPr id="4" name="Immagine 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707417" y="2385537"/>
            <a:ext cx="1174443" cy="1827726"/>
          </a:xfrm>
          <a:prstGeom prst="rect">
            <a:avLst/>
          </a:prstGeom>
          <a:effectLst>
            <a:outerShdw blurRad="63500" sx="102000" sy="102000" algn="ctr" rotWithShape="0">
              <a:prstClr val="black">
                <a:alpha val="40000"/>
              </a:prstClr>
            </a:outerShdw>
          </a:effectLst>
        </p:spPr>
      </p:pic>
      <p:sp>
        <p:nvSpPr>
          <p:cNvPr id="76" name="CasellaDiTesto 75"/>
          <p:cNvSpPr txBox="1"/>
          <p:nvPr/>
        </p:nvSpPr>
        <p:spPr>
          <a:xfrm>
            <a:off x="3710576" y="2372561"/>
            <a:ext cx="82586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endParaRPr lang="it-IT" dirty="0">
              <a:solidFill>
                <a:schemeClr val="accent6">
                  <a:lumMod val="50000"/>
                </a:schemeClr>
              </a:solidFill>
            </a:endParaRPr>
          </a:p>
        </p:txBody>
      </p:sp>
      <p:pic>
        <p:nvPicPr>
          <p:cNvPr id="238" name="Immagine 237"/>
          <p:cNvPicPr>
            <a:picLocks noChangeAspect="1"/>
          </p:cNvPicPr>
          <p:nvPr/>
        </p:nvPicPr>
        <p:blipFill rotWithShape="1">
          <a:blip r:embed="rId14" cstate="print">
            <a:extLst>
              <a:ext uri="{28A0092B-C50C-407E-A947-70E740481C1C}">
                <a14:useLocalDpi xmlns:a14="http://schemas.microsoft.com/office/drawing/2010/main" val="0"/>
              </a:ext>
            </a:extLst>
          </a:blip>
          <a:srcRect l="18594" t="9599" r="17223" b="8978"/>
          <a:stretch/>
        </p:blipFill>
        <p:spPr>
          <a:xfrm>
            <a:off x="6025142" y="1993344"/>
            <a:ext cx="1310870" cy="2212982"/>
          </a:xfrm>
          <a:prstGeom prst="rect">
            <a:avLst/>
          </a:prstGeom>
          <a:effectLst>
            <a:outerShdw blurRad="50800" dist="38100" dir="2700000" algn="tl" rotWithShape="0">
              <a:prstClr val="black">
                <a:alpha val="40000"/>
              </a:prstClr>
            </a:outerShdw>
          </a:effectLst>
        </p:spPr>
      </p:pic>
      <p:sp>
        <p:nvSpPr>
          <p:cNvPr id="153" name="CasellaDiTesto 152"/>
          <p:cNvSpPr txBox="1"/>
          <p:nvPr/>
        </p:nvSpPr>
        <p:spPr>
          <a:xfrm>
            <a:off x="6680577" y="4676232"/>
            <a:ext cx="640240"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1200</a:t>
            </a:r>
            <a:endParaRPr lang="it-IT" sz="1400" b="1" dirty="0">
              <a:solidFill>
                <a:schemeClr val="accent6">
                  <a:lumMod val="75000"/>
                </a:schemeClr>
              </a:solidFill>
            </a:endParaRPr>
          </a:p>
        </p:txBody>
      </p:sp>
      <p:cxnSp>
        <p:nvCxnSpPr>
          <p:cNvPr id="154" name="Connettore diritto 153"/>
          <p:cNvCxnSpPr/>
          <p:nvPr/>
        </p:nvCxnSpPr>
        <p:spPr>
          <a:xfrm>
            <a:off x="7017591" y="4354393"/>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156" name="CasellaDiTesto 155"/>
          <p:cNvSpPr txBox="1"/>
          <p:nvPr/>
        </p:nvSpPr>
        <p:spPr>
          <a:xfrm>
            <a:off x="5988237" y="2003229"/>
            <a:ext cx="1124026"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Comestor</a:t>
            </a:r>
            <a:endParaRPr lang="it-IT" dirty="0">
              <a:solidFill>
                <a:schemeClr val="accent6">
                  <a:lumMod val="20000"/>
                  <a:lumOff val="80000"/>
                </a:schemeClr>
              </a:solidFill>
            </a:endParaRPr>
          </a:p>
        </p:txBody>
      </p:sp>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95" name="Ovale 94"/>
          <p:cNvSpPr/>
          <p:nvPr/>
        </p:nvSpPr>
        <p:spPr>
          <a:xfrm>
            <a:off x="6664163" y="428540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7" name="Ovale 96"/>
          <p:cNvSpPr/>
          <p:nvPr/>
        </p:nvSpPr>
        <p:spPr>
          <a:xfrm>
            <a:off x="5190446" y="4277209"/>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8" name="Ovale 97"/>
          <p:cNvSpPr/>
          <p:nvPr/>
        </p:nvSpPr>
        <p:spPr>
          <a:xfrm>
            <a:off x="4091243" y="426978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9" name="Ovale 98"/>
          <p:cNvSpPr/>
          <p:nvPr/>
        </p:nvSpPr>
        <p:spPr>
          <a:xfrm>
            <a:off x="2690442" y="4272821"/>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7" name="Immagine 86"/>
          <p:cNvPicPr>
            <a:picLocks noChangeAspect="1"/>
          </p:cNvPicPr>
          <p:nvPr/>
        </p:nvPicPr>
        <p:blipFill rotWithShape="1">
          <a:blip r:embed="rId15">
            <a:extLst>
              <a:ext uri="{28A0092B-C50C-407E-A947-70E740481C1C}">
                <a14:useLocalDpi xmlns:a14="http://schemas.microsoft.com/office/drawing/2010/main" val="0"/>
              </a:ext>
            </a:extLst>
          </a:blip>
          <a:srcRect l="34636" t="17350" r="53647" b="30539"/>
          <a:stretch/>
        </p:blipFill>
        <p:spPr>
          <a:xfrm>
            <a:off x="4976892" y="1589859"/>
            <a:ext cx="957898" cy="2639272"/>
          </a:xfrm>
          <a:prstGeom prst="rect">
            <a:avLst/>
          </a:prstGeom>
          <a:effectLst>
            <a:outerShdw blurRad="50800" dist="38100" dir="2700000" algn="tl" rotWithShape="0">
              <a:prstClr val="black">
                <a:alpha val="40000"/>
              </a:prstClr>
            </a:outerShdw>
          </a:effectLst>
        </p:spPr>
      </p:pic>
      <p:sp>
        <p:nvSpPr>
          <p:cNvPr id="149" name="CasellaDiTesto 148"/>
          <p:cNvSpPr txBox="1"/>
          <p:nvPr/>
        </p:nvSpPr>
        <p:spPr>
          <a:xfrm>
            <a:off x="4934598" y="3645024"/>
            <a:ext cx="100700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effectLst>
                  <a:outerShdw blurRad="50800" dist="38100" dir="2700000" algn="tl" rotWithShape="0">
                    <a:prstClr val="black">
                      <a:alpha val="40000"/>
                    </a:prstClr>
                  </a:outerShdw>
                </a:effectLst>
                <a:latin typeface="Corbel" panose="020B0503020204020204" pitchFamily="34" charset="0"/>
              </a:rPr>
              <a:t>Rabanus</a:t>
            </a:r>
            <a:endParaRPr lang="it-IT" dirty="0"/>
          </a:p>
        </p:txBody>
      </p:sp>
    </p:spTree>
    <p:extLst>
      <p:ext uri="{BB962C8B-B14F-4D97-AF65-F5344CB8AC3E}">
        <p14:creationId xmlns:p14="http://schemas.microsoft.com/office/powerpoint/2010/main" val="2267125623"/>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500"/>
                                        <p:tgtEl>
                                          <p:spTgt spid="1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7"/>
                                        </p:tgtEl>
                                        <p:attrNameLst>
                                          <p:attrName>style.visibility</p:attrName>
                                        </p:attrNameLst>
                                      </p:cBhvr>
                                      <p:to>
                                        <p:strVal val="visible"/>
                                      </p:to>
                                    </p:set>
                                    <p:animEffect transition="in" filter="fade">
                                      <p:cBhvr>
                                        <p:cTn id="11" dur="500"/>
                                        <p:tgtEl>
                                          <p:spTgt spid="9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fade">
                                      <p:cBhvr>
                                        <p:cTn id="15" dur="500"/>
                                        <p:tgtEl>
                                          <p:spTgt spid="8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500"/>
                                        <p:tgtEl>
                                          <p:spTgt spid="8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500"/>
                                        <p:tgtEl>
                                          <p:spTgt spid="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500"/>
                                        <p:tgtEl>
                                          <p:spTgt spid="62"/>
                                        </p:tgtEl>
                                      </p:cBhvr>
                                    </p:animEffect>
                                  </p:childTnLst>
                                </p:cTn>
                              </p:par>
                              <p:par>
                                <p:cTn id="30" presetID="10" presetClass="entr" presetSubtype="0" fill="hold" nodeType="with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childTnLst>
                                </p:cTn>
                              </p:par>
                            </p:childTnLst>
                          </p:cTn>
                        </p:par>
                        <p:par>
                          <p:cTn id="33" fill="hold">
                            <p:stCondLst>
                              <p:cond delay="2500"/>
                            </p:stCondLst>
                            <p:childTnLst>
                              <p:par>
                                <p:cTn id="34" presetID="10" presetClass="entr" presetSubtype="0" fill="hold" nodeType="afterEffect">
                                  <p:stCondLst>
                                    <p:cond delay="2000"/>
                                  </p:stCondLst>
                                  <p:childTnLst>
                                    <p:set>
                                      <p:cBhvr>
                                        <p:cTn id="35" dur="1" fill="hold">
                                          <p:stCondLst>
                                            <p:cond delay="0"/>
                                          </p:stCondLst>
                                        </p:cTn>
                                        <p:tgtEl>
                                          <p:spTgt spid="90"/>
                                        </p:tgtEl>
                                        <p:attrNameLst>
                                          <p:attrName>style.visibility</p:attrName>
                                        </p:attrNameLst>
                                      </p:cBhvr>
                                      <p:to>
                                        <p:strVal val="visible"/>
                                      </p:to>
                                    </p:set>
                                    <p:animEffect transition="in" filter="fade">
                                      <p:cBhvr>
                                        <p:cTn id="36" dur="3000"/>
                                        <p:tgtEl>
                                          <p:spTgt spid="90"/>
                                        </p:tgtEl>
                                      </p:cBhvr>
                                    </p:animEffect>
                                  </p:childTnLst>
                                </p:cTn>
                              </p:par>
                              <p:par>
                                <p:cTn id="37" presetID="10" presetClass="entr" presetSubtype="0" fill="hold" nodeType="withEffect">
                                  <p:stCondLst>
                                    <p:cond delay="200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3000"/>
                                        <p:tgtEl>
                                          <p:spTgt spid="4"/>
                                        </p:tgtEl>
                                      </p:cBhvr>
                                    </p:animEffect>
                                  </p:childTnLst>
                                </p:cTn>
                              </p:par>
                              <p:par>
                                <p:cTn id="40" presetID="10" presetClass="entr" presetSubtype="0" fill="hold" nodeType="withEffect">
                                  <p:stCondLst>
                                    <p:cond delay="2000"/>
                                  </p:stCondLst>
                                  <p:childTnLst>
                                    <p:set>
                                      <p:cBhvr>
                                        <p:cTn id="41" dur="1" fill="hold">
                                          <p:stCondLst>
                                            <p:cond delay="0"/>
                                          </p:stCondLst>
                                        </p:cTn>
                                        <p:tgtEl>
                                          <p:spTgt spid="238"/>
                                        </p:tgtEl>
                                        <p:attrNameLst>
                                          <p:attrName>style.visibility</p:attrName>
                                        </p:attrNameLst>
                                      </p:cBhvr>
                                      <p:to>
                                        <p:strVal val="visible"/>
                                      </p:to>
                                    </p:set>
                                    <p:animEffect transition="in" filter="fade">
                                      <p:cBhvr>
                                        <p:cTn id="42" dur="3000"/>
                                        <p:tgtEl>
                                          <p:spTgt spid="238"/>
                                        </p:tgtEl>
                                      </p:cBhvr>
                                    </p:animEffect>
                                  </p:childTnLst>
                                </p:cTn>
                              </p:par>
                              <p:par>
                                <p:cTn id="43" presetID="10" presetClass="entr" presetSubtype="0" fill="hold" grpId="0" nodeType="withEffect">
                                  <p:stCondLst>
                                    <p:cond delay="2000"/>
                                  </p:stCondLst>
                                  <p:childTnLst>
                                    <p:set>
                                      <p:cBhvr>
                                        <p:cTn id="44" dur="1" fill="hold">
                                          <p:stCondLst>
                                            <p:cond delay="0"/>
                                          </p:stCondLst>
                                        </p:cTn>
                                        <p:tgtEl>
                                          <p:spTgt spid="156"/>
                                        </p:tgtEl>
                                        <p:attrNameLst>
                                          <p:attrName>style.visibility</p:attrName>
                                        </p:attrNameLst>
                                      </p:cBhvr>
                                      <p:to>
                                        <p:strVal val="visible"/>
                                      </p:to>
                                    </p:set>
                                    <p:animEffect transition="in" filter="fade">
                                      <p:cBhvr>
                                        <p:cTn id="45" dur="3000"/>
                                        <p:tgtEl>
                                          <p:spTgt spid="156"/>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76"/>
                                        </p:tgtEl>
                                        <p:attrNameLst>
                                          <p:attrName>style.visibility</p:attrName>
                                        </p:attrNameLst>
                                      </p:cBhvr>
                                      <p:to>
                                        <p:strVal val="visible"/>
                                      </p:to>
                                    </p:set>
                                    <p:animEffect transition="in" filter="fade">
                                      <p:cBhvr>
                                        <p:cTn id="48" dur="3000"/>
                                        <p:tgtEl>
                                          <p:spTgt spid="76"/>
                                        </p:tgtEl>
                                      </p:cBhvr>
                                    </p:animEffect>
                                  </p:childTnLst>
                                </p:cTn>
                              </p:par>
                              <p:par>
                                <p:cTn id="49" presetID="10" presetClass="entr" presetSubtype="0" fill="hold" grpId="0" nodeType="withEffect">
                                  <p:stCondLst>
                                    <p:cond delay="2000"/>
                                  </p:stCondLst>
                                  <p:childTnLst>
                                    <p:set>
                                      <p:cBhvr>
                                        <p:cTn id="50" dur="1" fill="hold">
                                          <p:stCondLst>
                                            <p:cond delay="0"/>
                                          </p:stCondLst>
                                        </p:cTn>
                                        <p:tgtEl>
                                          <p:spTgt spid="92"/>
                                        </p:tgtEl>
                                        <p:attrNameLst>
                                          <p:attrName>style.visibility</p:attrName>
                                        </p:attrNameLst>
                                      </p:cBhvr>
                                      <p:to>
                                        <p:strVal val="visible"/>
                                      </p:to>
                                    </p:set>
                                    <p:animEffect transition="in" filter="fade">
                                      <p:cBhvr>
                                        <p:cTn id="51" dur="3000"/>
                                        <p:tgtEl>
                                          <p:spTgt spid="92"/>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94"/>
                                        </p:tgtEl>
                                        <p:attrNameLst>
                                          <p:attrName>style.visibility</p:attrName>
                                        </p:attrNameLst>
                                      </p:cBhvr>
                                      <p:to>
                                        <p:strVal val="visible"/>
                                      </p:to>
                                    </p:set>
                                    <p:animEffect transition="in" filter="fade">
                                      <p:cBhvr>
                                        <p:cTn id="54" dur="3000"/>
                                        <p:tgtEl>
                                          <p:spTgt spid="94"/>
                                        </p:tgtEl>
                                      </p:cBhvr>
                                    </p:animEffect>
                                  </p:childTnLst>
                                </p:cTn>
                              </p:par>
                              <p:par>
                                <p:cTn id="55" presetID="10" presetClass="entr" presetSubtype="0" fill="hold" grpId="0" nodeType="withEffect">
                                  <p:stCondLst>
                                    <p:cond delay="2000"/>
                                  </p:stCondLst>
                                  <p:childTnLst>
                                    <p:set>
                                      <p:cBhvr>
                                        <p:cTn id="56" dur="1" fill="hold">
                                          <p:stCondLst>
                                            <p:cond delay="0"/>
                                          </p:stCondLst>
                                        </p:cTn>
                                        <p:tgtEl>
                                          <p:spTgt spid="95"/>
                                        </p:tgtEl>
                                        <p:attrNameLst>
                                          <p:attrName>style.visibility</p:attrName>
                                        </p:attrNameLst>
                                      </p:cBhvr>
                                      <p:to>
                                        <p:strVal val="visible"/>
                                      </p:to>
                                    </p:set>
                                    <p:animEffect transition="in" filter="fade">
                                      <p:cBhvr>
                                        <p:cTn id="57" dur="3000"/>
                                        <p:tgtEl>
                                          <p:spTgt spid="95"/>
                                        </p:tgtEl>
                                      </p:cBhvr>
                                    </p:animEffect>
                                  </p:childTnLst>
                                </p:cTn>
                              </p:par>
                              <p:par>
                                <p:cTn id="58" presetID="10" presetClass="entr" presetSubtype="0" fill="hold" nodeType="withEffect">
                                  <p:stCondLst>
                                    <p:cond delay="2000"/>
                                  </p:stCondLst>
                                  <p:childTnLst>
                                    <p:set>
                                      <p:cBhvr>
                                        <p:cTn id="59" dur="1" fill="hold">
                                          <p:stCondLst>
                                            <p:cond delay="0"/>
                                          </p:stCondLst>
                                        </p:cTn>
                                        <p:tgtEl>
                                          <p:spTgt spid="154"/>
                                        </p:tgtEl>
                                        <p:attrNameLst>
                                          <p:attrName>style.visibility</p:attrName>
                                        </p:attrNameLst>
                                      </p:cBhvr>
                                      <p:to>
                                        <p:strVal val="visible"/>
                                      </p:to>
                                    </p:set>
                                    <p:animEffect transition="in" filter="fade">
                                      <p:cBhvr>
                                        <p:cTn id="60" dur="3000"/>
                                        <p:tgtEl>
                                          <p:spTgt spid="154"/>
                                        </p:tgtEl>
                                      </p:cBhvr>
                                    </p:animEffect>
                                  </p:childTnLst>
                                </p:cTn>
                              </p:par>
                              <p:par>
                                <p:cTn id="61" presetID="10" presetClass="entr" presetSubtype="0" fill="hold" nodeType="withEffect">
                                  <p:stCondLst>
                                    <p:cond delay="200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3000"/>
                                        <p:tgtEl>
                                          <p:spTgt spid="83"/>
                                        </p:tgtEl>
                                      </p:cBhvr>
                                    </p:animEffect>
                                  </p:childTnLst>
                                </p:cTn>
                              </p:par>
                              <p:par>
                                <p:cTn id="64" presetID="10" presetClass="entr" presetSubtype="0" fill="hold" nodeType="withEffect">
                                  <p:stCondLst>
                                    <p:cond delay="200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3000"/>
                                        <p:tgtEl>
                                          <p:spTgt spid="89"/>
                                        </p:tgtEl>
                                      </p:cBhvr>
                                    </p:animEffect>
                                  </p:childTnLst>
                                </p:cTn>
                              </p:par>
                              <p:par>
                                <p:cTn id="67" presetID="10" presetClass="entr" presetSubtype="0" fill="hold" grpId="0" nodeType="withEffect">
                                  <p:stCondLst>
                                    <p:cond delay="20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0"/>
                                        <p:tgtEl>
                                          <p:spTgt spid="82"/>
                                        </p:tgtEl>
                                      </p:cBhvr>
                                    </p:animEffect>
                                  </p:childTnLst>
                                </p:cTn>
                              </p:par>
                              <p:par>
                                <p:cTn id="70" presetID="10" presetClass="entr" presetSubtype="0" fill="hold" grpId="0" nodeType="withEffect">
                                  <p:stCondLst>
                                    <p:cond delay="200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3000"/>
                                        <p:tgtEl>
                                          <p:spTgt spid="98"/>
                                        </p:tgtEl>
                                      </p:cBhvr>
                                    </p:animEffect>
                                  </p:childTnLst>
                                </p:cTn>
                              </p:par>
                              <p:par>
                                <p:cTn id="73" presetID="10" presetClass="entr" presetSubtype="0" fill="hold" grpId="0" nodeType="withEffect">
                                  <p:stCondLst>
                                    <p:cond delay="2000"/>
                                  </p:stCondLst>
                                  <p:childTnLst>
                                    <p:set>
                                      <p:cBhvr>
                                        <p:cTn id="74" dur="1" fill="hold">
                                          <p:stCondLst>
                                            <p:cond delay="0"/>
                                          </p:stCondLst>
                                        </p:cTn>
                                        <p:tgtEl>
                                          <p:spTgt spid="88"/>
                                        </p:tgtEl>
                                        <p:attrNameLst>
                                          <p:attrName>style.visibility</p:attrName>
                                        </p:attrNameLst>
                                      </p:cBhvr>
                                      <p:to>
                                        <p:strVal val="visible"/>
                                      </p:to>
                                    </p:set>
                                    <p:animEffect transition="in" filter="fade">
                                      <p:cBhvr>
                                        <p:cTn id="75" dur="3000"/>
                                        <p:tgtEl>
                                          <p:spTgt spid="88"/>
                                        </p:tgtEl>
                                      </p:cBhvr>
                                    </p:animEffect>
                                  </p:childTnLst>
                                </p:cTn>
                              </p:par>
                              <p:par>
                                <p:cTn id="76" presetID="10" presetClass="entr" presetSubtype="0" fill="hold" grpId="0" nodeType="withEffect">
                                  <p:stCondLst>
                                    <p:cond delay="2000"/>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3000"/>
                                        <p:tgtEl>
                                          <p:spTgt spid="99"/>
                                        </p:tgtEl>
                                      </p:cBhvr>
                                    </p:animEffect>
                                  </p:childTnLst>
                                </p:cTn>
                              </p:par>
                              <p:par>
                                <p:cTn id="79" presetID="10" presetClass="entr" presetSubtype="0" fill="hold" grpId="0" nodeType="withEffect">
                                  <p:stCondLst>
                                    <p:cond delay="2000"/>
                                  </p:stCondLst>
                                  <p:childTnLst>
                                    <p:set>
                                      <p:cBhvr>
                                        <p:cTn id="80" dur="1" fill="hold">
                                          <p:stCondLst>
                                            <p:cond delay="0"/>
                                          </p:stCondLst>
                                        </p:cTn>
                                        <p:tgtEl>
                                          <p:spTgt spid="153"/>
                                        </p:tgtEl>
                                        <p:attrNameLst>
                                          <p:attrName>style.visibility</p:attrName>
                                        </p:attrNameLst>
                                      </p:cBhvr>
                                      <p:to>
                                        <p:strVal val="visible"/>
                                      </p:to>
                                    </p:set>
                                    <p:animEffect transition="in" filter="fade">
                                      <p:cBhvr>
                                        <p:cTn id="81" dur="30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2" grpId="0"/>
      <p:bldP spid="84" grpId="0"/>
      <p:bldP spid="88" grpId="0"/>
      <p:bldP spid="92" grpId="0"/>
      <p:bldP spid="94" grpId="0" animBg="1"/>
      <p:bldP spid="96" grpId="0"/>
      <p:bldP spid="76" grpId="0"/>
      <p:bldP spid="153" grpId="0"/>
      <p:bldP spid="156" grpId="0"/>
      <p:bldP spid="95" grpId="0" animBg="1"/>
      <p:bldP spid="97" grpId="0" animBg="1"/>
      <p:bldP spid="98" grpId="0" animBg="1"/>
      <p:bldP spid="99" grpId="0" animBg="1"/>
      <p:bldP spid="149"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CasellaDiTesto 4"/>
          <p:cNvSpPr txBox="1"/>
          <p:nvPr/>
        </p:nvSpPr>
        <p:spPr>
          <a:xfrm>
            <a:off x="3581846" y="1196752"/>
            <a:ext cx="4680650" cy="3139321"/>
          </a:xfrm>
          <a:prstGeom prst="rect">
            <a:avLst/>
          </a:prstGeom>
          <a:noFill/>
        </p:spPr>
        <p:txBody>
          <a:bodyPr wrap="square" rtlCol="0">
            <a:spAutoFit/>
          </a:bodyPr>
          <a:lstStyle/>
          <a:p>
            <a:r>
              <a:rPr lang="en-US" b="1" dirty="0">
                <a:solidFill>
                  <a:schemeClr val="accent6">
                    <a:lumMod val="20000"/>
                    <a:lumOff val="80000"/>
                  </a:schemeClr>
                </a:solidFill>
                <a:effectLst>
                  <a:outerShdw blurRad="38100" dist="38100" dir="2700000" algn="tl">
                    <a:srgbClr val="000000">
                      <a:alpha val="43137"/>
                    </a:srgbClr>
                  </a:outerShdw>
                </a:effectLst>
                <a:latin typeface="+mj-lt"/>
              </a:rPr>
              <a:t>§ 64. </a:t>
            </a:r>
            <a:r>
              <a:rPr lang="en-US" dirty="0">
                <a:solidFill>
                  <a:schemeClr val="accent3">
                    <a:lumMod val="50000"/>
                  </a:schemeClr>
                </a:solidFill>
                <a:latin typeface="Book Antiqua" panose="02040602050305030304" pitchFamily="18" charset="0"/>
              </a:rPr>
              <a:t>Of these </a:t>
            </a:r>
            <a:r>
              <a:rPr lang="en-US" b="1" dirty="0" err="1">
                <a:solidFill>
                  <a:schemeClr val="accent3">
                    <a:lumMod val="50000"/>
                  </a:schemeClr>
                </a:solidFill>
                <a:latin typeface="+mj-lt"/>
              </a:rPr>
              <a:t>Jabal</a:t>
            </a:r>
            <a:r>
              <a:rPr lang="en-US" dirty="0">
                <a:solidFill>
                  <a:schemeClr val="accent3">
                    <a:lumMod val="50000"/>
                  </a:schemeClr>
                </a:solidFill>
                <a:latin typeface="Book Antiqua" panose="02040602050305030304" pitchFamily="18" charset="0"/>
              </a:rPr>
              <a:t>, born of Ada, built tents and loved a pastoral life. </a:t>
            </a:r>
          </a:p>
          <a:p>
            <a:endParaRPr lang="en-US" b="1" dirty="0">
              <a:solidFill>
                <a:schemeClr val="accent3">
                  <a:lumMod val="50000"/>
                </a:schemeClr>
              </a:solidFill>
              <a:latin typeface="+mj-lt"/>
            </a:endParaRPr>
          </a:p>
          <a:p>
            <a:endParaRPr lang="en-US" b="1" dirty="0">
              <a:solidFill>
                <a:schemeClr val="accent3">
                  <a:lumMod val="50000"/>
                </a:schemeClr>
              </a:solidFill>
              <a:latin typeface="+mj-lt"/>
            </a:endParaRPr>
          </a:p>
          <a:p>
            <a:r>
              <a:rPr lang="en-US" b="1" dirty="0">
                <a:solidFill>
                  <a:schemeClr val="accent3">
                    <a:lumMod val="50000"/>
                  </a:schemeClr>
                </a:solidFill>
                <a:latin typeface="+mj-lt"/>
              </a:rPr>
              <a:t>Tubalcain</a:t>
            </a:r>
            <a:r>
              <a:rPr lang="en-US" dirty="0">
                <a:solidFill>
                  <a:schemeClr val="accent3">
                    <a:lumMod val="50000"/>
                  </a:schemeClr>
                </a:solidFill>
                <a:latin typeface="Book Antiqua" panose="02040602050305030304" pitchFamily="18" charset="0"/>
              </a:rPr>
              <a:t>, one of those born from the other wife, … first invented metal work.</a:t>
            </a:r>
          </a:p>
          <a:p>
            <a:r>
              <a:rPr lang="en-US" dirty="0">
                <a:solidFill>
                  <a:schemeClr val="accent3">
                    <a:lumMod val="50000"/>
                  </a:schemeClr>
                </a:solidFill>
                <a:latin typeface="Book Antiqua" panose="02040602050305030304" pitchFamily="18" charset="0"/>
              </a:rPr>
              <a:t>[…]</a:t>
            </a:r>
          </a:p>
          <a:p>
            <a:r>
              <a:rPr lang="en-US" b="1" dirty="0">
                <a:solidFill>
                  <a:schemeClr val="accent6">
                    <a:lumMod val="20000"/>
                    <a:lumOff val="80000"/>
                  </a:schemeClr>
                </a:solidFill>
                <a:effectLst>
                  <a:outerShdw blurRad="38100" dist="38100" dir="2700000" algn="tl">
                    <a:srgbClr val="000000">
                      <a:alpha val="43137"/>
                    </a:srgbClr>
                  </a:outerShdw>
                </a:effectLst>
                <a:latin typeface="+mj-lt"/>
              </a:rPr>
              <a:t>§ 69. </a:t>
            </a:r>
            <a:r>
              <a:rPr lang="en-US" dirty="0">
                <a:solidFill>
                  <a:schemeClr val="accent3">
                    <a:lumMod val="50000"/>
                  </a:schemeClr>
                </a:solidFill>
                <a:latin typeface="Book Antiqua" panose="02040602050305030304" pitchFamily="18" charset="0"/>
              </a:rPr>
              <a:t>… And they [Seth’s descendant] discovered the science with regard to the heavenly bodies and their orderly arrangement.</a:t>
            </a:r>
          </a:p>
        </p:txBody>
      </p:sp>
      <p:sp>
        <p:nvSpPr>
          <p:cNvPr id="239" name="CasellaDiTesto 238"/>
          <p:cNvSpPr txBox="1"/>
          <p:nvPr/>
        </p:nvSpPr>
        <p:spPr>
          <a:xfrm>
            <a:off x="3597722" y="4246030"/>
            <a:ext cx="4664774" cy="1200329"/>
          </a:xfrm>
          <a:prstGeom prst="rect">
            <a:avLst/>
          </a:prstGeom>
          <a:noFill/>
        </p:spPr>
        <p:txBody>
          <a:bodyPr wrap="square" rtlCol="0">
            <a:spAutoFit/>
          </a:bodyPr>
          <a:lstStyle/>
          <a:p>
            <a:r>
              <a:rPr lang="en-US" b="1" dirty="0">
                <a:solidFill>
                  <a:schemeClr val="accent6">
                    <a:lumMod val="20000"/>
                    <a:lumOff val="80000"/>
                  </a:schemeClr>
                </a:solidFill>
                <a:effectLst>
                  <a:outerShdw blurRad="38100" dist="38100" dir="2700000" algn="tl">
                    <a:srgbClr val="000000">
                      <a:alpha val="43137"/>
                    </a:srgbClr>
                  </a:outerShdw>
                </a:effectLst>
              </a:rPr>
              <a:t>§ 70. </a:t>
            </a:r>
            <a:r>
              <a:rPr lang="en-US" dirty="0">
                <a:solidFill>
                  <a:schemeClr val="accent3">
                    <a:lumMod val="50000"/>
                  </a:schemeClr>
                </a:solidFill>
                <a:latin typeface="Book Antiqua" panose="02040602050305030304" pitchFamily="18" charset="0"/>
              </a:rPr>
              <a:t>And in order that humanity might not lose their discoveries … they made two pillars, one of brick and the other of stones and inscribed their findings on both …</a:t>
            </a:r>
            <a:endParaRPr lang="it-IT" dirty="0">
              <a:solidFill>
                <a:schemeClr val="accent3">
                  <a:lumMod val="50000"/>
                </a:schemeClr>
              </a:solidFill>
              <a:latin typeface="Book Antiqua" panose="02040602050305030304" pitchFamily="18" charset="0"/>
            </a:endParaRPr>
          </a:p>
        </p:txBody>
      </p:sp>
      <p:sp>
        <p:nvSpPr>
          <p:cNvPr id="240" name="CasellaDiTesto 239"/>
          <p:cNvSpPr txBox="1"/>
          <p:nvPr/>
        </p:nvSpPr>
        <p:spPr>
          <a:xfrm>
            <a:off x="3586080" y="1752808"/>
            <a:ext cx="4648993" cy="646331"/>
          </a:xfrm>
          <a:prstGeom prst="rect">
            <a:avLst/>
          </a:prstGeom>
          <a:noFill/>
        </p:spPr>
        <p:txBody>
          <a:bodyPr wrap="square" rtlCol="0">
            <a:spAutoFit/>
          </a:bodyPr>
          <a:lstStyle/>
          <a:p>
            <a:r>
              <a:rPr lang="en-US" b="1" dirty="0">
                <a:solidFill>
                  <a:schemeClr val="accent3">
                    <a:lumMod val="50000"/>
                  </a:schemeClr>
                </a:solidFill>
              </a:rPr>
              <a:t>Jubal</a:t>
            </a:r>
            <a:r>
              <a:rPr lang="en-US" dirty="0">
                <a:solidFill>
                  <a:schemeClr val="accent3">
                    <a:lumMod val="50000"/>
                  </a:schemeClr>
                </a:solidFill>
                <a:latin typeface="Book Antiqua" panose="02040602050305030304" pitchFamily="18" charset="0"/>
              </a:rPr>
              <a:t>, who had the same mother, cultivated music and invented harps and citharas. </a:t>
            </a:r>
          </a:p>
        </p:txBody>
      </p:sp>
      <p:pic>
        <p:nvPicPr>
          <p:cNvPr id="60" name="Immagine 5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641464" y="1259943"/>
            <a:ext cx="1895827" cy="3000909"/>
          </a:xfrm>
          <a:prstGeom prst="rect">
            <a:avLst/>
          </a:prstGeom>
          <a:effectLst>
            <a:outerShdw blurRad="114300" dir="5400000" sx="102000" sy="102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Tree>
    <p:extLst>
      <p:ext uri="{BB962C8B-B14F-4D97-AF65-F5344CB8AC3E}">
        <p14:creationId xmlns:p14="http://schemas.microsoft.com/office/powerpoint/2010/main" val="2330633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2" nodeType="withEffect">
                                  <p:stCondLst>
                                    <p:cond delay="0"/>
                                  </p:stCondLst>
                                  <p:childTnLst>
                                    <p:animEffect transition="out" filter="fade">
                                      <p:cBhvr>
                                        <p:cTn id="6" dur="500" tmFilter="0, 0; .2, .5; .8, .5; 1, 0"/>
                                        <p:tgtEl>
                                          <p:spTgt spid="240"/>
                                        </p:tgtEl>
                                      </p:cBhvr>
                                    </p:animEffect>
                                    <p:animScale>
                                      <p:cBhvr>
                                        <p:cTn id="7" dur="250" autoRev="1" fill="hold"/>
                                        <p:tgtEl>
                                          <p:spTgt spid="240"/>
                                        </p:tgtEl>
                                      </p:cBhvr>
                                      <p:by x="105000" y="105000"/>
                                    </p:animScale>
                                  </p:childTnLst>
                                </p:cTn>
                              </p:par>
                            </p:childTnLst>
                          </p:cTn>
                        </p:par>
                        <p:par>
                          <p:cTn id="8" fill="hold">
                            <p:stCondLst>
                              <p:cond delay="500"/>
                            </p:stCondLst>
                            <p:childTnLst>
                              <p:par>
                                <p:cTn id="9" presetID="3" presetClass="emph" presetSubtype="2" fill="hold" grpId="0" nodeType="afterEffect">
                                  <p:stCondLst>
                                    <p:cond delay="0"/>
                                  </p:stCondLst>
                                  <p:childTnLst>
                                    <p:animClr clrSpc="rgb" dir="cw">
                                      <p:cBhvr override="childStyle">
                                        <p:cTn id="10" dur="2000" fill="hold"/>
                                        <p:tgtEl>
                                          <p:spTgt spid="240"/>
                                        </p:tgtEl>
                                        <p:attrNameLst>
                                          <p:attrName>style.color</p:attrName>
                                        </p:attrNameLst>
                                      </p:cBhvr>
                                      <p:to>
                                        <a:schemeClr val="accent2"/>
                                      </p:to>
                                    </p:animClr>
                                  </p:childTnLst>
                                </p:cTn>
                              </p:par>
                              <p:par>
                                <p:cTn id="11" presetID="64" presetClass="path" presetSubtype="0" accel="50000" decel="50000" fill="hold" grpId="1" nodeType="withEffect">
                                  <p:stCondLst>
                                    <p:cond delay="1000"/>
                                  </p:stCondLst>
                                  <p:childTnLst>
                                    <p:animMotion origin="layout" path="M -4.16667E-6 3.7037E-6 L -0.00034 0.36365 " pathEditMode="relative" rAng="0" ptsTypes="AA">
                                      <p:cBhvr>
                                        <p:cTn id="12" dur="2000" fill="hold"/>
                                        <p:tgtEl>
                                          <p:spTgt spid="240"/>
                                        </p:tgtEl>
                                        <p:attrNameLst>
                                          <p:attrName>ppt_x</p:attrName>
                                          <p:attrName>ppt_y</p:attrName>
                                        </p:attrNameLst>
                                      </p:cBhvr>
                                      <p:rCtr x="-17" y="18171"/>
                                    </p:animMotion>
                                  </p:childTnLst>
                                </p:cTn>
                              </p:par>
                              <p:par>
                                <p:cTn id="13" presetID="42" presetClass="path" presetSubtype="0" accel="50000" decel="50000" fill="hold" grpId="0" nodeType="withEffect">
                                  <p:stCondLst>
                                    <p:cond delay="1000"/>
                                  </p:stCondLst>
                                  <p:childTnLst>
                                    <p:animMotion origin="layout" path="M 2.5E-6 -2.96296E-6 L 0.00121 0.08912 " pathEditMode="relative" rAng="0" ptsTypes="AA">
                                      <p:cBhvr>
                                        <p:cTn id="14" dur="2000" fill="hold"/>
                                        <p:tgtEl>
                                          <p:spTgt spid="239"/>
                                        </p:tgtEl>
                                        <p:attrNameLst>
                                          <p:attrName>ppt_x</p:attrName>
                                          <p:attrName>ppt_y</p:attrName>
                                        </p:attrNameLst>
                                      </p:cBhvr>
                                      <p:rCtr x="52" y="44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p:bldP spid="240" grpId="0"/>
      <p:bldP spid="240" grpId="1"/>
      <p:bldP spid="240" grpId="2"/>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CasellaDiTesto 61"/>
          <p:cNvSpPr txBox="1"/>
          <p:nvPr/>
        </p:nvSpPr>
        <p:spPr>
          <a:xfrm>
            <a:off x="1514107" y="4670329"/>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63" name="Connettore diritto 62"/>
          <p:cNvCxnSpPr/>
          <p:nvPr/>
        </p:nvCxnSpPr>
        <p:spPr>
          <a:xfrm>
            <a:off x="1925243" y="4363541"/>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2" name="CasellaDiTesto 81"/>
          <p:cNvSpPr txBox="1"/>
          <p:nvPr/>
        </p:nvSpPr>
        <p:spPr>
          <a:xfrm>
            <a:off x="3923520" y="4677382"/>
            <a:ext cx="543739"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600</a:t>
            </a:r>
            <a:endParaRPr lang="it-IT" sz="1400" b="1" dirty="0">
              <a:solidFill>
                <a:schemeClr val="accent6">
                  <a:lumMod val="75000"/>
                </a:schemeClr>
              </a:solidFill>
            </a:endParaRPr>
          </a:p>
        </p:txBody>
      </p:sp>
      <p:cxnSp>
        <p:nvCxnSpPr>
          <p:cNvPr id="83" name="Connettore diritto 82"/>
          <p:cNvCxnSpPr/>
          <p:nvPr/>
        </p:nvCxnSpPr>
        <p:spPr>
          <a:xfrm>
            <a:off x="4197089" y="4363967"/>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4" name="CasellaDiTesto 83"/>
          <p:cNvSpPr txBox="1"/>
          <p:nvPr/>
        </p:nvSpPr>
        <p:spPr>
          <a:xfrm>
            <a:off x="4837633" y="4678347"/>
            <a:ext cx="540534"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800</a:t>
            </a:r>
            <a:endParaRPr lang="it-IT" sz="1400" b="1" dirty="0">
              <a:solidFill>
                <a:schemeClr val="accent6">
                  <a:lumMod val="75000"/>
                </a:schemeClr>
              </a:solidFill>
            </a:endParaRPr>
          </a:p>
        </p:txBody>
      </p:sp>
      <p:cxnSp>
        <p:nvCxnSpPr>
          <p:cNvPr id="85" name="Connettore diritto 84"/>
          <p:cNvCxnSpPr/>
          <p:nvPr/>
        </p:nvCxnSpPr>
        <p:spPr>
          <a:xfrm>
            <a:off x="5109600" y="4364932"/>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8" name="CasellaDiTesto 87"/>
          <p:cNvSpPr txBox="1"/>
          <p:nvPr/>
        </p:nvSpPr>
        <p:spPr>
          <a:xfrm>
            <a:off x="2525445" y="4677147"/>
            <a:ext cx="526106"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a:t>
            </a:r>
            <a:endParaRPr lang="it-IT" sz="1400" b="1" dirty="0">
              <a:solidFill>
                <a:schemeClr val="accent6">
                  <a:lumMod val="75000"/>
                </a:schemeClr>
              </a:solidFill>
            </a:endParaRPr>
          </a:p>
        </p:txBody>
      </p:sp>
      <p:cxnSp>
        <p:nvCxnSpPr>
          <p:cNvPr id="89" name="Connettore diritto 88"/>
          <p:cNvCxnSpPr/>
          <p:nvPr/>
        </p:nvCxnSpPr>
        <p:spPr>
          <a:xfrm>
            <a:off x="2800230" y="4363732"/>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90" name="Immagine 89"/>
          <p:cNvPicPr>
            <a:picLocks noChangeAspect="1"/>
          </p:cNvPicPr>
          <p:nvPr/>
        </p:nvPicPr>
        <p:blipFill>
          <a:blip r:embed="rId9" cstate="print">
            <a:extLst>
              <a:ext uri="{BEBA8EAE-BF5A-486C-A8C5-ECC9F3942E4B}">
                <a14:imgProps xmlns:a14="http://schemas.microsoft.com/office/drawing/2010/main">
                  <a14:imgLayer r:embed="rId10">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2403252" y="2116140"/>
            <a:ext cx="1249116" cy="1858317"/>
          </a:xfrm>
          <a:prstGeom prst="rect">
            <a:avLst/>
          </a:prstGeom>
          <a:effectLst>
            <a:outerShdw blurRad="50800" dist="38100" dir="2700000" algn="tl" rotWithShape="0">
              <a:prstClr val="black">
                <a:alpha val="40000"/>
              </a:prstClr>
            </a:outerShdw>
          </a:effectLst>
        </p:spPr>
      </p:pic>
      <p:sp>
        <p:nvSpPr>
          <p:cNvPr id="92" name="CasellaDiTesto 91"/>
          <p:cNvSpPr txBox="1"/>
          <p:nvPr/>
        </p:nvSpPr>
        <p:spPr>
          <a:xfrm>
            <a:off x="2306497" y="3931827"/>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6">
                  <a:lumMod val="50000"/>
                </a:schemeClr>
              </a:solidFill>
            </a:endParaRPr>
          </a:p>
        </p:txBody>
      </p:sp>
      <p:sp>
        <p:nvSpPr>
          <p:cNvPr id="94" name="Ovale 93"/>
          <p:cNvSpPr/>
          <p:nvPr/>
        </p:nvSpPr>
        <p:spPr>
          <a:xfrm>
            <a:off x="1821976" y="427377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6" name="Immagine 15"/>
          <p:cNvPicPr>
            <a:picLocks noChangeAspect="1"/>
          </p:cNvPicPr>
          <p:nvPr/>
        </p:nvPicPr>
        <p:blipFill rotWithShape="1">
          <a:blip r:embed="rId11" cstate="print">
            <a:extLst>
              <a:ext uri="{28A0092B-C50C-407E-A947-70E740481C1C}">
                <a14:useLocalDpi xmlns:a14="http://schemas.microsoft.com/office/drawing/2010/main" val="0"/>
              </a:ext>
            </a:extLst>
          </a:blip>
          <a:srcRect l="19865" t="4677" r="46263" b="104"/>
          <a:stretch/>
        </p:blipFill>
        <p:spPr>
          <a:xfrm>
            <a:off x="1170851" y="2388598"/>
            <a:ext cx="1151383" cy="1806382"/>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2">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96" name="CasellaDiTesto 95"/>
          <p:cNvSpPr txBox="1"/>
          <p:nvPr/>
        </p:nvSpPr>
        <p:spPr>
          <a:xfrm>
            <a:off x="1289829" y="3707740"/>
            <a:ext cx="106150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Josephus</a:t>
            </a:r>
            <a:endParaRPr lang="it-IT" dirty="0">
              <a:solidFill>
                <a:schemeClr val="accent6">
                  <a:lumMod val="20000"/>
                  <a:lumOff val="80000"/>
                </a:schemeClr>
              </a:solidFill>
            </a:endParaRPr>
          </a:p>
        </p:txBody>
      </p:sp>
      <p:pic>
        <p:nvPicPr>
          <p:cNvPr id="4" name="Immagine 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707417" y="2385537"/>
            <a:ext cx="1174443" cy="1827726"/>
          </a:xfrm>
          <a:prstGeom prst="rect">
            <a:avLst/>
          </a:prstGeom>
          <a:effectLst>
            <a:outerShdw blurRad="63500" sx="102000" sy="102000" algn="ctr" rotWithShape="0">
              <a:prstClr val="black">
                <a:alpha val="40000"/>
              </a:prstClr>
            </a:outerShdw>
          </a:effectLst>
        </p:spPr>
      </p:pic>
      <p:sp>
        <p:nvSpPr>
          <p:cNvPr id="76" name="CasellaDiTesto 75"/>
          <p:cNvSpPr txBox="1"/>
          <p:nvPr/>
        </p:nvSpPr>
        <p:spPr>
          <a:xfrm>
            <a:off x="3710576" y="2372561"/>
            <a:ext cx="82586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endParaRPr lang="it-IT" dirty="0">
              <a:solidFill>
                <a:schemeClr val="accent6">
                  <a:lumMod val="50000"/>
                </a:schemeClr>
              </a:solidFill>
            </a:endParaRPr>
          </a:p>
        </p:txBody>
      </p:sp>
      <p:pic>
        <p:nvPicPr>
          <p:cNvPr id="238" name="Immagine 237"/>
          <p:cNvPicPr>
            <a:picLocks noChangeAspect="1"/>
          </p:cNvPicPr>
          <p:nvPr/>
        </p:nvPicPr>
        <p:blipFill rotWithShape="1">
          <a:blip r:embed="rId14" cstate="print">
            <a:extLst>
              <a:ext uri="{28A0092B-C50C-407E-A947-70E740481C1C}">
                <a14:useLocalDpi xmlns:a14="http://schemas.microsoft.com/office/drawing/2010/main" val="0"/>
              </a:ext>
            </a:extLst>
          </a:blip>
          <a:srcRect l="18594" t="9599" r="17223" b="8978"/>
          <a:stretch/>
        </p:blipFill>
        <p:spPr>
          <a:xfrm>
            <a:off x="6025142" y="1993344"/>
            <a:ext cx="1310870" cy="2212982"/>
          </a:xfrm>
          <a:prstGeom prst="rect">
            <a:avLst/>
          </a:prstGeom>
          <a:effectLst>
            <a:outerShdw blurRad="50800" dist="38100" dir="2700000" algn="tl" rotWithShape="0">
              <a:prstClr val="black">
                <a:alpha val="40000"/>
              </a:prstClr>
            </a:outerShdw>
          </a:effectLst>
        </p:spPr>
      </p:pic>
      <p:sp>
        <p:nvSpPr>
          <p:cNvPr id="153" name="CasellaDiTesto 152"/>
          <p:cNvSpPr txBox="1"/>
          <p:nvPr/>
        </p:nvSpPr>
        <p:spPr>
          <a:xfrm>
            <a:off x="6680577" y="4676232"/>
            <a:ext cx="640240"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1200</a:t>
            </a:r>
            <a:endParaRPr lang="it-IT" sz="1400" b="1" dirty="0">
              <a:solidFill>
                <a:schemeClr val="accent6">
                  <a:lumMod val="75000"/>
                </a:schemeClr>
              </a:solidFill>
            </a:endParaRPr>
          </a:p>
        </p:txBody>
      </p:sp>
      <p:cxnSp>
        <p:nvCxnSpPr>
          <p:cNvPr id="154" name="Connettore diritto 153"/>
          <p:cNvCxnSpPr/>
          <p:nvPr/>
        </p:nvCxnSpPr>
        <p:spPr>
          <a:xfrm>
            <a:off x="7017591" y="4354393"/>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156" name="CasellaDiTesto 155"/>
          <p:cNvSpPr txBox="1"/>
          <p:nvPr/>
        </p:nvSpPr>
        <p:spPr>
          <a:xfrm>
            <a:off x="5988237" y="2003229"/>
            <a:ext cx="1124026"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Comestor</a:t>
            </a:r>
            <a:endParaRPr lang="it-IT" dirty="0">
              <a:solidFill>
                <a:schemeClr val="accent6">
                  <a:lumMod val="20000"/>
                  <a:lumOff val="80000"/>
                </a:schemeClr>
              </a:solidFill>
            </a:endParaRPr>
          </a:p>
        </p:txBody>
      </p:sp>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95" name="Ovale 94"/>
          <p:cNvSpPr/>
          <p:nvPr/>
        </p:nvSpPr>
        <p:spPr>
          <a:xfrm>
            <a:off x="6664163" y="428540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7" name="Ovale 96"/>
          <p:cNvSpPr/>
          <p:nvPr/>
        </p:nvSpPr>
        <p:spPr>
          <a:xfrm>
            <a:off x="5190446" y="4277209"/>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8" name="Ovale 97"/>
          <p:cNvSpPr/>
          <p:nvPr/>
        </p:nvSpPr>
        <p:spPr>
          <a:xfrm>
            <a:off x="4091243" y="426978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9" name="Ovale 98"/>
          <p:cNvSpPr/>
          <p:nvPr/>
        </p:nvSpPr>
        <p:spPr>
          <a:xfrm>
            <a:off x="2690442" y="4272821"/>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7" name="Immagine 86"/>
          <p:cNvPicPr>
            <a:picLocks noChangeAspect="1"/>
          </p:cNvPicPr>
          <p:nvPr/>
        </p:nvPicPr>
        <p:blipFill rotWithShape="1">
          <a:blip r:embed="rId15">
            <a:extLst>
              <a:ext uri="{28A0092B-C50C-407E-A947-70E740481C1C}">
                <a14:useLocalDpi xmlns:a14="http://schemas.microsoft.com/office/drawing/2010/main" val="0"/>
              </a:ext>
            </a:extLst>
          </a:blip>
          <a:srcRect l="34636" t="17350" r="53647" b="30539"/>
          <a:stretch/>
        </p:blipFill>
        <p:spPr>
          <a:xfrm>
            <a:off x="4976892" y="1589859"/>
            <a:ext cx="957898" cy="2639272"/>
          </a:xfrm>
          <a:prstGeom prst="rect">
            <a:avLst/>
          </a:prstGeom>
          <a:effectLst>
            <a:outerShdw blurRad="50800" dist="38100" dir="2700000" algn="tl" rotWithShape="0">
              <a:prstClr val="black">
                <a:alpha val="40000"/>
              </a:prstClr>
            </a:outerShdw>
          </a:effectLst>
        </p:spPr>
      </p:pic>
      <p:sp>
        <p:nvSpPr>
          <p:cNvPr id="149" name="CasellaDiTesto 148"/>
          <p:cNvSpPr txBox="1"/>
          <p:nvPr/>
        </p:nvSpPr>
        <p:spPr>
          <a:xfrm>
            <a:off x="4934598" y="3645024"/>
            <a:ext cx="100700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effectLst>
                  <a:outerShdw blurRad="50800" dist="38100" dir="2700000" algn="tl" rotWithShape="0">
                    <a:prstClr val="black">
                      <a:alpha val="40000"/>
                    </a:prstClr>
                  </a:outerShdw>
                </a:effectLst>
                <a:latin typeface="Corbel" panose="020B0503020204020204" pitchFamily="34" charset="0"/>
              </a:rPr>
              <a:t>Rabanus</a:t>
            </a:r>
            <a:endParaRPr lang="it-IT" dirty="0"/>
          </a:p>
        </p:txBody>
      </p:sp>
    </p:spTree>
    <p:extLst>
      <p:ext uri="{BB962C8B-B14F-4D97-AF65-F5344CB8AC3E}">
        <p14:creationId xmlns:p14="http://schemas.microsoft.com/office/powerpoint/2010/main" val="979484681"/>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4" name="Immagine 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174443" y="274460"/>
            <a:ext cx="3817450" cy="6093296"/>
          </a:xfrm>
          <a:prstGeom prst="rect">
            <a:avLst/>
          </a:prstGeom>
          <a:effectLst>
            <a:outerShdw blurRad="50800" dist="38100" dir="2700000" algn="tl" rotWithShape="0">
              <a:prstClr val="black">
                <a:alpha val="40000"/>
              </a:prstClr>
            </a:outerShdw>
            <a:softEdge rad="12700"/>
          </a:effectLst>
        </p:spPr>
      </p:pic>
      <p:sp>
        <p:nvSpPr>
          <p:cNvPr id="5" name="CasellaDiTesto 4"/>
          <p:cNvSpPr txBox="1"/>
          <p:nvPr/>
        </p:nvSpPr>
        <p:spPr>
          <a:xfrm>
            <a:off x="5991893" y="4759692"/>
            <a:ext cx="2880320" cy="738664"/>
          </a:xfrm>
          <a:prstGeom prst="rect">
            <a:avLst/>
          </a:prstGeom>
          <a:noFill/>
        </p:spPr>
        <p:txBody>
          <a:bodyPr wrap="square" rtlCol="0">
            <a:spAutoFit/>
          </a:bodyPr>
          <a:lstStyle/>
          <a:p>
            <a:r>
              <a:rPr lang="fr-FR" sz="1400" dirty="0">
                <a:solidFill>
                  <a:schemeClr val="accent2">
                    <a:lumMod val="50000"/>
                  </a:schemeClr>
                </a:solidFill>
                <a:effectLst>
                  <a:outerShdw blurRad="38100" dist="38100" dir="2700000" algn="tl">
                    <a:srgbClr val="000000">
                      <a:alpha val="43137"/>
                    </a:srgbClr>
                  </a:outerShdw>
                </a:effectLst>
              </a:rPr>
              <a:t>Paris, Bibliothèque National</a:t>
            </a:r>
            <a:br>
              <a:rPr lang="fr-FR" sz="1400" dirty="0">
                <a:solidFill>
                  <a:schemeClr val="accent2">
                    <a:lumMod val="50000"/>
                  </a:schemeClr>
                </a:solidFill>
                <a:effectLst>
                  <a:outerShdw blurRad="38100" dist="38100" dir="2700000" algn="tl">
                    <a:srgbClr val="000000">
                      <a:alpha val="43137"/>
                    </a:srgbClr>
                  </a:outerShdw>
                </a:effectLst>
              </a:rPr>
            </a:br>
            <a:r>
              <a:rPr lang="fr-FR" sz="1400" dirty="0">
                <a:solidFill>
                  <a:schemeClr val="accent2">
                    <a:lumMod val="50000"/>
                  </a:schemeClr>
                </a:solidFill>
                <a:effectLst>
                  <a:outerShdw blurRad="38100" dist="38100" dir="2700000" algn="tl">
                    <a:srgbClr val="000000">
                      <a:alpha val="43137"/>
                    </a:srgbClr>
                  </a:outerShdw>
                </a:effectLst>
              </a:rPr>
              <a:t>Italien 8500, f. 39v [ca. 1340]</a:t>
            </a:r>
            <a:br>
              <a:rPr lang="fr-FR" sz="1400" dirty="0">
                <a:solidFill>
                  <a:schemeClr val="accent2">
                    <a:lumMod val="50000"/>
                  </a:schemeClr>
                </a:solidFill>
                <a:effectLst>
                  <a:outerShdw blurRad="38100" dist="38100" dir="2700000" algn="tl">
                    <a:srgbClr val="000000">
                      <a:alpha val="43137"/>
                    </a:srgbClr>
                  </a:outerShdw>
                </a:effectLst>
              </a:rPr>
            </a:br>
            <a:r>
              <a:rPr lang="fr-FR" sz="1400" dirty="0">
                <a:solidFill>
                  <a:schemeClr val="accent2">
                    <a:lumMod val="50000"/>
                  </a:schemeClr>
                </a:solidFill>
                <a:effectLst>
                  <a:outerShdw blurRad="38100" dist="38100" dir="2700000" algn="tl">
                    <a:srgbClr val="000000">
                      <a:alpha val="43137"/>
                    </a:srgbClr>
                  </a:outerShdw>
                </a:effectLst>
              </a:rPr>
              <a:t>(</a:t>
            </a:r>
            <a:r>
              <a:rPr lang="fr-FR" sz="1400" dirty="0" err="1">
                <a:solidFill>
                  <a:schemeClr val="accent2">
                    <a:lumMod val="50000"/>
                  </a:schemeClr>
                </a:solidFill>
                <a:effectLst>
                  <a:outerShdw blurRad="38100" dist="38100" dir="2700000" algn="tl">
                    <a:srgbClr val="000000">
                      <a:alpha val="43137"/>
                    </a:srgbClr>
                  </a:outerShdw>
                </a:effectLst>
              </a:rPr>
              <a:t>Cassiodorus</a:t>
            </a:r>
            <a:r>
              <a:rPr lang="fr-FR" sz="1400" dirty="0">
                <a:solidFill>
                  <a:schemeClr val="accent2">
                    <a:lumMod val="50000"/>
                  </a:schemeClr>
                </a:solidFill>
                <a:effectLst>
                  <a:outerShdw blurRad="38100" dist="38100" dir="2700000" algn="tl">
                    <a:srgbClr val="000000">
                      <a:alpha val="43137"/>
                    </a:srgbClr>
                  </a:outerShdw>
                </a:effectLst>
              </a:rPr>
              <a:t>, </a:t>
            </a:r>
            <a:r>
              <a:rPr lang="fr-FR" sz="1400" i="1" dirty="0" err="1">
                <a:solidFill>
                  <a:schemeClr val="accent2">
                    <a:lumMod val="50000"/>
                  </a:schemeClr>
                </a:solidFill>
                <a:effectLst>
                  <a:outerShdw blurRad="38100" dist="38100" dir="2700000" algn="tl">
                    <a:srgbClr val="000000">
                      <a:alpha val="43137"/>
                    </a:srgbClr>
                  </a:outerShdw>
                </a:effectLst>
              </a:rPr>
              <a:t>Institutiones</a:t>
            </a:r>
            <a:r>
              <a:rPr lang="fr-FR" sz="1400" dirty="0">
                <a:solidFill>
                  <a:schemeClr val="accent2">
                    <a:lumMod val="50000"/>
                  </a:schemeClr>
                </a:solidFill>
                <a:effectLst>
                  <a:outerShdw blurRad="38100" dist="38100" dir="2700000" algn="tl">
                    <a:srgbClr val="000000">
                      <a:alpha val="43137"/>
                    </a:srgbClr>
                  </a:outerShdw>
                </a:effectLst>
              </a:rPr>
              <a:t>)</a:t>
            </a:r>
            <a:endParaRPr lang="it-IT" sz="1400" dirty="0">
              <a:solidFill>
                <a:schemeClr val="accent2">
                  <a:lumMod val="50000"/>
                </a:schemeClr>
              </a:solidFill>
              <a:effectLst>
                <a:outerShdw blurRad="38100" dist="38100" dir="2700000" algn="tl">
                  <a:srgbClr val="000000">
                    <a:alpha val="43137"/>
                  </a:srgbClr>
                </a:outerShdw>
              </a:effectLst>
            </a:endParaRPr>
          </a:p>
        </p:txBody>
      </p:sp>
      <p:pic>
        <p:nvPicPr>
          <p:cNvPr id="6" name="Immagine 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105183" y="2924944"/>
            <a:ext cx="2511361" cy="1460775"/>
          </a:xfrm>
          <a:prstGeom prst="rect">
            <a:avLst/>
          </a:prstGeom>
        </p:spPr>
      </p:pic>
    </p:spTree>
    <p:extLst>
      <p:ext uri="{BB962C8B-B14F-4D97-AF65-F5344CB8AC3E}">
        <p14:creationId xmlns:p14="http://schemas.microsoft.com/office/powerpoint/2010/main" val="2319250171"/>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par>
                          <p:cTn id="8" fill="hold">
                            <p:stCondLst>
                              <p:cond delay="1000"/>
                            </p:stCondLst>
                            <p:childTnLst>
                              <p:par>
                                <p:cTn id="9" presetID="42" presetClass="path" presetSubtype="0" accel="50000" decel="50000" fill="hold" nodeType="afterEffect">
                                  <p:stCondLst>
                                    <p:cond delay="0"/>
                                  </p:stCondLst>
                                  <p:childTnLst>
                                    <p:animMotion origin="layout" path="M 2.77778E-7 -3.7037E-7 L 0.07448 -0.13866 " pathEditMode="relative" rAng="0" ptsTypes="AA">
                                      <p:cBhvr>
                                        <p:cTn id="10" dur="2000" fill="hold"/>
                                        <p:tgtEl>
                                          <p:spTgt spid="6"/>
                                        </p:tgtEl>
                                        <p:attrNameLst>
                                          <p:attrName>ppt_x</p:attrName>
                                          <p:attrName>ppt_y</p:attrName>
                                        </p:attrNameLst>
                                      </p:cBhvr>
                                      <p:rCtr x="3715" y="-6944"/>
                                    </p:animMotion>
                                  </p:childTnLst>
                                </p:cTn>
                              </p:par>
                              <p:par>
                                <p:cTn id="11" presetID="6" presetClass="emph" presetSubtype="0" fill="hold" nodeType="withEffect">
                                  <p:stCondLst>
                                    <p:cond delay="0"/>
                                  </p:stCondLst>
                                  <p:childTnLst>
                                    <p:animScale>
                                      <p:cBhvr>
                                        <p:cTn id="12" dur="2000" fill="hold"/>
                                        <p:tgtEl>
                                          <p:spTgt spid="6"/>
                                        </p:tgtEl>
                                      </p:cBhvr>
                                      <p:by x="250000" y="2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4" name="Immagine 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174443" y="274460"/>
            <a:ext cx="3817450" cy="6093296"/>
          </a:xfrm>
          <a:prstGeom prst="rect">
            <a:avLst/>
          </a:prstGeom>
          <a:effectLst>
            <a:outerShdw blurRad="50800" dist="38100" dir="2700000" algn="tl" rotWithShape="0">
              <a:prstClr val="black">
                <a:alpha val="40000"/>
              </a:prstClr>
            </a:outerShdw>
            <a:softEdge rad="12700"/>
          </a:effectLst>
        </p:spPr>
      </p:pic>
      <p:sp>
        <p:nvSpPr>
          <p:cNvPr id="5" name="CasellaDiTesto 4"/>
          <p:cNvSpPr txBox="1"/>
          <p:nvPr/>
        </p:nvSpPr>
        <p:spPr>
          <a:xfrm>
            <a:off x="5991893" y="4759692"/>
            <a:ext cx="2880320" cy="738664"/>
          </a:xfrm>
          <a:prstGeom prst="rect">
            <a:avLst/>
          </a:prstGeom>
          <a:noFill/>
        </p:spPr>
        <p:txBody>
          <a:bodyPr wrap="square" rtlCol="0">
            <a:spAutoFit/>
          </a:bodyPr>
          <a:lstStyle/>
          <a:p>
            <a:r>
              <a:rPr lang="fr-FR" sz="1400" dirty="0">
                <a:solidFill>
                  <a:schemeClr val="accent2">
                    <a:lumMod val="50000"/>
                  </a:schemeClr>
                </a:solidFill>
                <a:effectLst>
                  <a:outerShdw blurRad="38100" dist="38100" dir="2700000" algn="tl">
                    <a:srgbClr val="000000">
                      <a:alpha val="43137"/>
                    </a:srgbClr>
                  </a:outerShdw>
                </a:effectLst>
              </a:rPr>
              <a:t>Paris, Bibliothèque National</a:t>
            </a:r>
            <a:br>
              <a:rPr lang="fr-FR" sz="1400" dirty="0">
                <a:solidFill>
                  <a:schemeClr val="accent2">
                    <a:lumMod val="50000"/>
                  </a:schemeClr>
                </a:solidFill>
                <a:effectLst>
                  <a:outerShdw blurRad="38100" dist="38100" dir="2700000" algn="tl">
                    <a:srgbClr val="000000">
                      <a:alpha val="43137"/>
                    </a:srgbClr>
                  </a:outerShdw>
                </a:effectLst>
              </a:rPr>
            </a:br>
            <a:r>
              <a:rPr lang="fr-FR" sz="1400" dirty="0">
                <a:solidFill>
                  <a:schemeClr val="accent2">
                    <a:lumMod val="50000"/>
                  </a:schemeClr>
                </a:solidFill>
                <a:effectLst>
                  <a:outerShdw blurRad="38100" dist="38100" dir="2700000" algn="tl">
                    <a:srgbClr val="000000">
                      <a:alpha val="43137"/>
                    </a:srgbClr>
                  </a:outerShdw>
                </a:effectLst>
              </a:rPr>
              <a:t>Italien 8500, f. 39v [ca. 1340]</a:t>
            </a:r>
            <a:br>
              <a:rPr lang="fr-FR" sz="1400" dirty="0">
                <a:solidFill>
                  <a:schemeClr val="accent2">
                    <a:lumMod val="50000"/>
                  </a:schemeClr>
                </a:solidFill>
                <a:effectLst>
                  <a:outerShdw blurRad="38100" dist="38100" dir="2700000" algn="tl">
                    <a:srgbClr val="000000">
                      <a:alpha val="43137"/>
                    </a:srgbClr>
                  </a:outerShdw>
                </a:effectLst>
              </a:rPr>
            </a:br>
            <a:r>
              <a:rPr lang="fr-FR" sz="1400" dirty="0">
                <a:solidFill>
                  <a:schemeClr val="accent2">
                    <a:lumMod val="50000"/>
                  </a:schemeClr>
                </a:solidFill>
                <a:effectLst>
                  <a:outerShdw blurRad="38100" dist="38100" dir="2700000" algn="tl">
                    <a:srgbClr val="000000">
                      <a:alpha val="43137"/>
                    </a:srgbClr>
                  </a:outerShdw>
                </a:effectLst>
              </a:rPr>
              <a:t>(</a:t>
            </a:r>
            <a:r>
              <a:rPr lang="fr-FR" sz="1400" dirty="0" err="1">
                <a:solidFill>
                  <a:schemeClr val="accent2">
                    <a:lumMod val="50000"/>
                  </a:schemeClr>
                </a:solidFill>
                <a:effectLst>
                  <a:outerShdw blurRad="38100" dist="38100" dir="2700000" algn="tl">
                    <a:srgbClr val="000000">
                      <a:alpha val="43137"/>
                    </a:srgbClr>
                  </a:outerShdw>
                </a:effectLst>
              </a:rPr>
              <a:t>Cassiodorus</a:t>
            </a:r>
            <a:r>
              <a:rPr lang="fr-FR" sz="1400" dirty="0">
                <a:solidFill>
                  <a:schemeClr val="accent2">
                    <a:lumMod val="50000"/>
                  </a:schemeClr>
                </a:solidFill>
                <a:effectLst>
                  <a:outerShdw blurRad="38100" dist="38100" dir="2700000" algn="tl">
                    <a:srgbClr val="000000">
                      <a:alpha val="43137"/>
                    </a:srgbClr>
                  </a:outerShdw>
                </a:effectLst>
              </a:rPr>
              <a:t>, </a:t>
            </a:r>
            <a:r>
              <a:rPr lang="fr-FR" sz="1400" i="1" dirty="0" err="1">
                <a:solidFill>
                  <a:schemeClr val="accent2">
                    <a:lumMod val="50000"/>
                  </a:schemeClr>
                </a:solidFill>
                <a:effectLst>
                  <a:outerShdw blurRad="38100" dist="38100" dir="2700000" algn="tl">
                    <a:srgbClr val="000000">
                      <a:alpha val="43137"/>
                    </a:srgbClr>
                  </a:outerShdw>
                </a:effectLst>
              </a:rPr>
              <a:t>Institutiones</a:t>
            </a:r>
            <a:r>
              <a:rPr lang="fr-FR" sz="1400" dirty="0">
                <a:solidFill>
                  <a:schemeClr val="accent2">
                    <a:lumMod val="50000"/>
                  </a:schemeClr>
                </a:solidFill>
                <a:effectLst>
                  <a:outerShdw blurRad="38100" dist="38100" dir="2700000" algn="tl">
                    <a:srgbClr val="000000">
                      <a:alpha val="43137"/>
                    </a:srgbClr>
                  </a:outerShdw>
                </a:effectLst>
              </a:rPr>
              <a:t>)</a:t>
            </a:r>
            <a:endParaRPr lang="it-IT" sz="1400" dirty="0">
              <a:solidFill>
                <a:schemeClr val="accent2">
                  <a:lumMod val="50000"/>
                </a:schemeClr>
              </a:solidFill>
              <a:effectLst>
                <a:outerShdw blurRad="38100" dist="38100" dir="2700000" algn="tl">
                  <a:srgbClr val="000000">
                    <a:alpha val="43137"/>
                  </a:srgbClr>
                </a:outerShdw>
              </a:effectLst>
            </a:endParaRPr>
          </a:p>
        </p:txBody>
      </p:sp>
      <p:pic>
        <p:nvPicPr>
          <p:cNvPr id="60" name="Immagine 5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904054" y="876851"/>
            <a:ext cx="6281948" cy="3654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2454242"/>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2" name="Immagine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793909" y="381275"/>
            <a:ext cx="4453614" cy="6165304"/>
          </a:xfrm>
          <a:prstGeom prst="rect">
            <a:avLst/>
          </a:prstGeom>
          <a:effectLst>
            <a:outerShdw blurRad="50800" dist="38100" dir="2700000" algn="tl" rotWithShape="0">
              <a:prstClr val="black">
                <a:alpha val="40000"/>
              </a:prstClr>
            </a:outerShdw>
            <a:softEdge rad="12700"/>
          </a:effectLst>
        </p:spPr>
      </p:pic>
      <p:sp>
        <p:nvSpPr>
          <p:cNvPr id="6" name="CasellaDiTesto 5"/>
          <p:cNvSpPr txBox="1"/>
          <p:nvPr/>
        </p:nvSpPr>
        <p:spPr>
          <a:xfrm>
            <a:off x="959619" y="4172408"/>
            <a:ext cx="2211759" cy="1231106"/>
          </a:xfrm>
          <a:prstGeom prst="rect">
            <a:avLst/>
          </a:prstGeom>
          <a:noFill/>
        </p:spPr>
        <p:txBody>
          <a:bodyPr wrap="none" rtlCol="0">
            <a:spAutoFit/>
          </a:bodyPr>
          <a:lstStyle/>
          <a:p>
            <a:pPr algn="r"/>
            <a:r>
              <a:rPr lang="it-IT" sz="1400" dirty="0" err="1">
                <a:solidFill>
                  <a:schemeClr val="accent6">
                    <a:lumMod val="20000"/>
                    <a:lumOff val="80000"/>
                  </a:schemeClr>
                </a:solidFill>
                <a:effectLst>
                  <a:outerShdw blurRad="38100" dist="38100" dir="2700000" algn="tl">
                    <a:srgbClr val="000000">
                      <a:alpha val="43137"/>
                    </a:srgbClr>
                  </a:outerShdw>
                </a:effectLst>
              </a:rPr>
              <a:t>Supposed</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portrait</a:t>
            </a:r>
            <a:r>
              <a:rPr lang="it-IT" sz="1400" dirty="0">
                <a:solidFill>
                  <a:schemeClr val="accent6">
                    <a:lumMod val="20000"/>
                    <a:lumOff val="80000"/>
                  </a:schemeClr>
                </a:solidFill>
                <a:effectLst>
                  <a:outerShdw blurRad="38100" dist="38100" dir="2700000" algn="tl">
                    <a:srgbClr val="000000">
                      <a:alpha val="43137"/>
                    </a:srgbClr>
                  </a:outerShdw>
                </a:effectLst>
              </a:rPr>
              <a:t> of </a:t>
            </a:r>
          </a:p>
          <a:p>
            <a:pPr algn="r"/>
            <a:r>
              <a:rPr lang="it-IT" dirty="0">
                <a:solidFill>
                  <a:schemeClr val="accent6">
                    <a:lumMod val="20000"/>
                    <a:lumOff val="80000"/>
                  </a:schemeClr>
                </a:solidFill>
                <a:effectLst>
                  <a:outerShdw blurRad="38100" dist="38100" dir="2700000" algn="tl">
                    <a:srgbClr val="000000">
                      <a:alpha val="43137"/>
                    </a:srgbClr>
                  </a:outerShdw>
                </a:effectLst>
              </a:rPr>
              <a:t>Johannes </a:t>
            </a:r>
            <a:r>
              <a:rPr lang="it-IT" dirty="0" err="1">
                <a:solidFill>
                  <a:schemeClr val="accent6">
                    <a:lumMod val="20000"/>
                    <a:lumOff val="80000"/>
                  </a:schemeClr>
                </a:solidFill>
                <a:effectLst>
                  <a:outerShdw blurRad="38100" dist="38100" dir="2700000" algn="tl">
                    <a:srgbClr val="000000">
                      <a:alpha val="43137"/>
                    </a:srgbClr>
                  </a:outerShdw>
                </a:effectLst>
              </a:rPr>
              <a:t>Ockeghem</a:t>
            </a:r>
            <a:r>
              <a:rPr lang="it-IT" dirty="0">
                <a:solidFill>
                  <a:schemeClr val="accent6">
                    <a:lumMod val="20000"/>
                    <a:lumOff val="80000"/>
                  </a:schemeClr>
                </a:solidFill>
                <a:effectLst>
                  <a:outerShdw blurRad="38100" dist="38100" dir="2700000" algn="tl">
                    <a:srgbClr val="000000">
                      <a:alpha val="43137"/>
                    </a:srgbClr>
                  </a:outerShdw>
                </a:effectLst>
              </a:rPr>
              <a:t> </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a:solidFill>
                  <a:schemeClr val="accent6">
                    <a:lumMod val="20000"/>
                    <a:lumOff val="80000"/>
                  </a:schemeClr>
                </a:solidFill>
                <a:effectLst>
                  <a:outerShdw blurRad="38100" dist="38100" dir="2700000" algn="tl">
                    <a:srgbClr val="000000">
                      <a:alpha val="43137"/>
                    </a:srgbClr>
                  </a:outerShdw>
                </a:effectLst>
              </a:rPr>
              <a:t>(1410-1497)</a:t>
            </a:r>
          </a:p>
          <a:p>
            <a:pPr algn="r"/>
            <a:r>
              <a:rPr lang="it-IT" sz="1400" dirty="0">
                <a:solidFill>
                  <a:schemeClr val="accent6">
                    <a:lumMod val="20000"/>
                    <a:lumOff val="80000"/>
                  </a:schemeClr>
                </a:solidFill>
                <a:effectLst>
                  <a:outerShdw blurRad="38100" dist="38100" dir="2700000" algn="tl">
                    <a:srgbClr val="000000">
                      <a:alpha val="43137"/>
                    </a:srgbClr>
                  </a:outerShdw>
                </a:effectLst>
              </a:rPr>
              <a:t>Paris, </a:t>
            </a:r>
            <a:r>
              <a:rPr lang="it-IT" sz="1400" dirty="0" err="1">
                <a:solidFill>
                  <a:schemeClr val="accent6">
                    <a:lumMod val="20000"/>
                    <a:lumOff val="80000"/>
                  </a:schemeClr>
                </a:solidFill>
                <a:effectLst>
                  <a:outerShdw blurRad="38100" dist="38100" dir="2700000" algn="tl">
                    <a:srgbClr val="000000">
                      <a:alpha val="43137"/>
                    </a:srgbClr>
                  </a:outerShdw>
                </a:effectLst>
              </a:rPr>
              <a:t>Bibl</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Nat</a:t>
            </a:r>
            <a:r>
              <a:rPr lang="it-IT" sz="1400" dirty="0">
                <a:solidFill>
                  <a:schemeClr val="accent6">
                    <a:lumMod val="20000"/>
                    <a:lumOff val="80000"/>
                  </a:schemeClr>
                </a:solidFill>
                <a:effectLst>
                  <a:outerShdw blurRad="38100" dist="38100" dir="2700000" algn="tl">
                    <a:srgbClr val="000000">
                      <a:alpha val="43137"/>
                    </a:srgbClr>
                  </a:outerShdw>
                </a:effectLst>
              </a:rPr>
              <a:t>.</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err="1">
                <a:solidFill>
                  <a:schemeClr val="accent6">
                    <a:lumMod val="20000"/>
                    <a:lumOff val="80000"/>
                  </a:schemeClr>
                </a:solidFill>
                <a:effectLst>
                  <a:outerShdw blurRad="38100" dist="38100" dir="2700000" algn="tl">
                    <a:srgbClr val="000000">
                      <a:alpha val="43137"/>
                    </a:srgbClr>
                  </a:outerShdw>
                </a:effectLst>
              </a:rPr>
              <a:t>Fr</a:t>
            </a:r>
            <a:r>
              <a:rPr lang="it-IT" sz="1400" dirty="0">
                <a:solidFill>
                  <a:schemeClr val="accent6">
                    <a:lumMod val="20000"/>
                    <a:lumOff val="80000"/>
                  </a:schemeClr>
                </a:solidFill>
                <a:effectLst>
                  <a:outerShdw blurRad="38100" dist="38100" dir="2700000" algn="tl">
                    <a:srgbClr val="000000">
                      <a:alpha val="43137"/>
                    </a:srgbClr>
                  </a:outerShdw>
                </a:effectLst>
              </a:rPr>
              <a:t>. 1537, f. 58v</a:t>
            </a:r>
          </a:p>
        </p:txBody>
      </p:sp>
    </p:spTree>
    <p:extLst>
      <p:ext uri="{BB962C8B-B14F-4D97-AF65-F5344CB8AC3E}">
        <p14:creationId xmlns:p14="http://schemas.microsoft.com/office/powerpoint/2010/main" val="125386468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59" name="Immagine 58"/>
          <p:cNvPicPr>
            <a:picLocks noChangeAspect="1"/>
          </p:cNvPicPr>
          <p:nvPr/>
        </p:nvPicPr>
        <p:blipFill rotWithShape="1">
          <a:blip r:embed="rId10">
            <a:extLst>
              <a:ext uri="{28A0092B-C50C-407E-A947-70E740481C1C}">
                <a14:useLocalDpi xmlns:a14="http://schemas.microsoft.com/office/drawing/2010/main" val="0"/>
              </a:ext>
            </a:extLst>
          </a:blip>
          <a:srcRect t="22700" r="19804" b="49345"/>
          <a:stretch/>
        </p:blipFill>
        <p:spPr>
          <a:xfrm>
            <a:off x="1862774" y="2112488"/>
            <a:ext cx="7281226" cy="3420095"/>
          </a:xfrm>
          <a:prstGeom prst="rect">
            <a:avLst/>
          </a:prstGeom>
          <a:effectLst>
            <a:outerShdw blurRad="50800" dist="38100" dir="2700000" algn="tl" rotWithShape="0">
              <a:prstClr val="black">
                <a:alpha val="40000"/>
              </a:prstClr>
            </a:outerShdw>
          </a:effectLst>
        </p:spPr>
      </p:pic>
      <p:sp>
        <p:nvSpPr>
          <p:cNvPr id="60" name="CasellaDiTesto 59"/>
          <p:cNvSpPr txBox="1"/>
          <p:nvPr/>
        </p:nvSpPr>
        <p:spPr>
          <a:xfrm>
            <a:off x="2004609" y="1680227"/>
            <a:ext cx="707245" cy="369332"/>
          </a:xfrm>
          <a:prstGeom prst="rect">
            <a:avLst/>
          </a:prstGeom>
          <a:noFill/>
        </p:spPr>
        <p:txBody>
          <a:bodyPr wrap="none" rtlCol="0">
            <a:spAutoFit/>
          </a:bodyPr>
          <a:lstStyle/>
          <a:p>
            <a:r>
              <a:rPr lang="it-IT" b="1"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Jubal</a:t>
            </a:r>
            <a:endParaRPr lang="it-IT" dirty="0"/>
          </a:p>
        </p:txBody>
      </p:sp>
      <p:sp>
        <p:nvSpPr>
          <p:cNvPr id="61" name="CasellaDiTesto 60"/>
          <p:cNvSpPr txBox="1"/>
          <p:nvPr/>
        </p:nvSpPr>
        <p:spPr>
          <a:xfrm>
            <a:off x="7686554" y="1673029"/>
            <a:ext cx="121033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Tubal-Cain</a:t>
            </a:r>
            <a:endParaRPr lang="it-IT" dirty="0">
              <a:solidFill>
                <a:schemeClr val="accent6">
                  <a:lumMod val="75000"/>
                </a:schemeClr>
              </a:solidFill>
            </a:endParaRPr>
          </a:p>
        </p:txBody>
      </p:sp>
      <p:sp>
        <p:nvSpPr>
          <p:cNvPr id="2" name="Rettangolo 1"/>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200510480"/>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10" presetClass="entr" presetSubtype="0" fill="hold" nodeType="afterEffect">
                                  <p:stCondLst>
                                    <p:cond delay="150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1000"/>
                                        <p:tgtEl>
                                          <p:spTgt spid="59"/>
                                        </p:tgtEl>
                                      </p:cBhvr>
                                    </p:animEffect>
                                  </p:childTnLst>
                                </p:cTn>
                              </p:par>
                            </p:childTnLst>
                          </p:cTn>
                        </p:par>
                        <p:par>
                          <p:cTn id="13" fill="hold">
                            <p:stCondLst>
                              <p:cond delay="4000"/>
                            </p:stCondLst>
                            <p:childTnLst>
                              <p:par>
                                <p:cTn id="14" presetID="2" presetClass="entr" presetSubtype="1" fill="hold" grpId="0" nodeType="afterEffect">
                                  <p:stCondLst>
                                    <p:cond delay="0"/>
                                  </p:stCondLst>
                                  <p:childTnLst>
                                    <p:set>
                                      <p:cBhvr>
                                        <p:cTn id="15" dur="1" fill="hold">
                                          <p:stCondLst>
                                            <p:cond delay="0"/>
                                          </p:stCondLst>
                                        </p:cTn>
                                        <p:tgtEl>
                                          <p:spTgt spid="60"/>
                                        </p:tgtEl>
                                        <p:attrNameLst>
                                          <p:attrName>style.visibility</p:attrName>
                                        </p:attrNameLst>
                                      </p:cBhvr>
                                      <p:to>
                                        <p:strVal val="visible"/>
                                      </p:to>
                                    </p:set>
                                    <p:anim calcmode="lin" valueType="num">
                                      <p:cBhvr additive="base">
                                        <p:cTn id="16" dur="1000" fill="hold"/>
                                        <p:tgtEl>
                                          <p:spTgt spid="60"/>
                                        </p:tgtEl>
                                        <p:attrNameLst>
                                          <p:attrName>ppt_x</p:attrName>
                                        </p:attrNameLst>
                                      </p:cBhvr>
                                      <p:tavLst>
                                        <p:tav tm="0">
                                          <p:val>
                                            <p:strVal val="#ppt_x"/>
                                          </p:val>
                                        </p:tav>
                                        <p:tav tm="100000">
                                          <p:val>
                                            <p:strVal val="#ppt_x"/>
                                          </p:val>
                                        </p:tav>
                                      </p:tavLst>
                                    </p:anim>
                                    <p:anim calcmode="lin" valueType="num">
                                      <p:cBhvr additive="base">
                                        <p:cTn id="17" dur="1000" fill="hold"/>
                                        <p:tgtEl>
                                          <p:spTgt spid="60"/>
                                        </p:tgtEl>
                                        <p:attrNameLst>
                                          <p:attrName>ppt_y</p:attrName>
                                        </p:attrNameLst>
                                      </p:cBhvr>
                                      <p:tavLst>
                                        <p:tav tm="0">
                                          <p:val>
                                            <p:strVal val="0-#ppt_h/2"/>
                                          </p:val>
                                        </p:tav>
                                        <p:tav tm="100000">
                                          <p:val>
                                            <p:strVal val="#ppt_y"/>
                                          </p:val>
                                        </p:tav>
                                      </p:tavLst>
                                    </p:anim>
                                  </p:childTnLst>
                                </p:cTn>
                              </p:par>
                            </p:childTnLst>
                          </p:cTn>
                        </p:par>
                        <p:par>
                          <p:cTn id="18" fill="hold">
                            <p:stCondLst>
                              <p:cond delay="5000"/>
                            </p:stCondLst>
                            <p:childTnLst>
                              <p:par>
                                <p:cTn id="19" presetID="2" presetClass="entr" presetSubtype="1" fill="hold" grpId="0" nodeType="afterEffect">
                                  <p:stCondLst>
                                    <p:cond delay="0"/>
                                  </p:stCondLst>
                                  <p:childTnLst>
                                    <p:set>
                                      <p:cBhvr>
                                        <p:cTn id="20" dur="1" fill="hold">
                                          <p:stCondLst>
                                            <p:cond delay="0"/>
                                          </p:stCondLst>
                                        </p:cTn>
                                        <p:tgtEl>
                                          <p:spTgt spid="61"/>
                                        </p:tgtEl>
                                        <p:attrNameLst>
                                          <p:attrName>style.visibility</p:attrName>
                                        </p:attrNameLst>
                                      </p:cBhvr>
                                      <p:to>
                                        <p:strVal val="visible"/>
                                      </p:to>
                                    </p:set>
                                    <p:anim calcmode="lin" valueType="num">
                                      <p:cBhvr additive="base">
                                        <p:cTn id="21" dur="1000" fill="hold"/>
                                        <p:tgtEl>
                                          <p:spTgt spid="61"/>
                                        </p:tgtEl>
                                        <p:attrNameLst>
                                          <p:attrName>ppt_x</p:attrName>
                                        </p:attrNameLst>
                                      </p:cBhvr>
                                      <p:tavLst>
                                        <p:tav tm="0">
                                          <p:val>
                                            <p:strVal val="#ppt_x"/>
                                          </p:val>
                                        </p:tav>
                                        <p:tav tm="100000">
                                          <p:val>
                                            <p:strVal val="#ppt_x"/>
                                          </p:val>
                                        </p:tav>
                                      </p:tavLst>
                                    </p:anim>
                                    <p:anim calcmode="lin" valueType="num">
                                      <p:cBhvr additive="base">
                                        <p:cTn id="22" dur="1000" fill="hold"/>
                                        <p:tgtEl>
                                          <p:spTgt spid="6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2" name="Immagine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793909" y="381275"/>
            <a:ext cx="4453614" cy="6165304"/>
          </a:xfrm>
          <a:prstGeom prst="rect">
            <a:avLst/>
          </a:prstGeom>
          <a:effectLst>
            <a:outerShdw blurRad="50800" dist="38100" dir="2700000" algn="tl" rotWithShape="0">
              <a:prstClr val="black">
                <a:alpha val="40000"/>
              </a:prstClr>
            </a:outerShdw>
            <a:softEdge rad="12700"/>
          </a:effectLst>
        </p:spPr>
      </p:pic>
      <p:sp>
        <p:nvSpPr>
          <p:cNvPr id="6" name="CasellaDiTesto 5"/>
          <p:cNvSpPr txBox="1"/>
          <p:nvPr/>
        </p:nvSpPr>
        <p:spPr>
          <a:xfrm>
            <a:off x="959619" y="4172408"/>
            <a:ext cx="2211759" cy="1231106"/>
          </a:xfrm>
          <a:prstGeom prst="rect">
            <a:avLst/>
          </a:prstGeom>
          <a:noFill/>
        </p:spPr>
        <p:txBody>
          <a:bodyPr wrap="none" rtlCol="0">
            <a:spAutoFit/>
          </a:bodyPr>
          <a:lstStyle/>
          <a:p>
            <a:pPr algn="r"/>
            <a:r>
              <a:rPr lang="it-IT" sz="1400" dirty="0" err="1">
                <a:solidFill>
                  <a:schemeClr val="accent6">
                    <a:lumMod val="20000"/>
                    <a:lumOff val="80000"/>
                  </a:schemeClr>
                </a:solidFill>
                <a:effectLst>
                  <a:outerShdw blurRad="38100" dist="38100" dir="2700000" algn="tl">
                    <a:srgbClr val="000000">
                      <a:alpha val="43137"/>
                    </a:srgbClr>
                  </a:outerShdw>
                </a:effectLst>
              </a:rPr>
              <a:t>Supposed</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portrait</a:t>
            </a:r>
            <a:r>
              <a:rPr lang="it-IT" sz="1400" dirty="0">
                <a:solidFill>
                  <a:schemeClr val="accent6">
                    <a:lumMod val="20000"/>
                    <a:lumOff val="80000"/>
                  </a:schemeClr>
                </a:solidFill>
                <a:effectLst>
                  <a:outerShdw blurRad="38100" dist="38100" dir="2700000" algn="tl">
                    <a:srgbClr val="000000">
                      <a:alpha val="43137"/>
                    </a:srgbClr>
                  </a:outerShdw>
                </a:effectLst>
              </a:rPr>
              <a:t> of </a:t>
            </a:r>
          </a:p>
          <a:p>
            <a:pPr algn="r"/>
            <a:r>
              <a:rPr lang="it-IT" dirty="0">
                <a:solidFill>
                  <a:schemeClr val="accent6">
                    <a:lumMod val="20000"/>
                    <a:lumOff val="80000"/>
                  </a:schemeClr>
                </a:solidFill>
                <a:effectLst>
                  <a:outerShdw blurRad="38100" dist="38100" dir="2700000" algn="tl">
                    <a:srgbClr val="000000">
                      <a:alpha val="43137"/>
                    </a:srgbClr>
                  </a:outerShdw>
                </a:effectLst>
              </a:rPr>
              <a:t>Johannes </a:t>
            </a:r>
            <a:r>
              <a:rPr lang="it-IT" dirty="0" err="1">
                <a:solidFill>
                  <a:schemeClr val="accent6">
                    <a:lumMod val="20000"/>
                    <a:lumOff val="80000"/>
                  </a:schemeClr>
                </a:solidFill>
                <a:effectLst>
                  <a:outerShdw blurRad="38100" dist="38100" dir="2700000" algn="tl">
                    <a:srgbClr val="000000">
                      <a:alpha val="43137"/>
                    </a:srgbClr>
                  </a:outerShdw>
                </a:effectLst>
              </a:rPr>
              <a:t>Ockeghem</a:t>
            </a:r>
            <a:r>
              <a:rPr lang="it-IT" dirty="0">
                <a:solidFill>
                  <a:schemeClr val="accent6">
                    <a:lumMod val="20000"/>
                    <a:lumOff val="80000"/>
                  </a:schemeClr>
                </a:solidFill>
                <a:effectLst>
                  <a:outerShdw blurRad="38100" dist="38100" dir="2700000" algn="tl">
                    <a:srgbClr val="000000">
                      <a:alpha val="43137"/>
                    </a:srgbClr>
                  </a:outerShdw>
                </a:effectLst>
              </a:rPr>
              <a:t> </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a:solidFill>
                  <a:schemeClr val="accent6">
                    <a:lumMod val="20000"/>
                    <a:lumOff val="80000"/>
                  </a:schemeClr>
                </a:solidFill>
                <a:effectLst>
                  <a:outerShdw blurRad="38100" dist="38100" dir="2700000" algn="tl">
                    <a:srgbClr val="000000">
                      <a:alpha val="43137"/>
                    </a:srgbClr>
                  </a:outerShdw>
                </a:effectLst>
              </a:rPr>
              <a:t>(1410-1497)</a:t>
            </a:r>
          </a:p>
          <a:p>
            <a:pPr algn="r"/>
            <a:r>
              <a:rPr lang="it-IT" sz="1400" dirty="0">
                <a:solidFill>
                  <a:schemeClr val="accent6">
                    <a:lumMod val="20000"/>
                    <a:lumOff val="80000"/>
                  </a:schemeClr>
                </a:solidFill>
                <a:effectLst>
                  <a:outerShdw blurRad="38100" dist="38100" dir="2700000" algn="tl">
                    <a:srgbClr val="000000">
                      <a:alpha val="43137"/>
                    </a:srgbClr>
                  </a:outerShdw>
                </a:effectLst>
              </a:rPr>
              <a:t>Paris, </a:t>
            </a:r>
            <a:r>
              <a:rPr lang="it-IT" sz="1400" dirty="0" err="1">
                <a:solidFill>
                  <a:schemeClr val="accent6">
                    <a:lumMod val="20000"/>
                    <a:lumOff val="80000"/>
                  </a:schemeClr>
                </a:solidFill>
                <a:effectLst>
                  <a:outerShdw blurRad="38100" dist="38100" dir="2700000" algn="tl">
                    <a:srgbClr val="000000">
                      <a:alpha val="43137"/>
                    </a:srgbClr>
                  </a:outerShdw>
                </a:effectLst>
              </a:rPr>
              <a:t>Bibl</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Nat</a:t>
            </a:r>
            <a:r>
              <a:rPr lang="it-IT" sz="1400" dirty="0">
                <a:solidFill>
                  <a:schemeClr val="accent6">
                    <a:lumMod val="20000"/>
                    <a:lumOff val="80000"/>
                  </a:schemeClr>
                </a:solidFill>
                <a:effectLst>
                  <a:outerShdw blurRad="38100" dist="38100" dir="2700000" algn="tl">
                    <a:srgbClr val="000000">
                      <a:alpha val="43137"/>
                    </a:srgbClr>
                  </a:outerShdw>
                </a:effectLst>
              </a:rPr>
              <a:t>.</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err="1">
                <a:solidFill>
                  <a:schemeClr val="accent6">
                    <a:lumMod val="20000"/>
                    <a:lumOff val="80000"/>
                  </a:schemeClr>
                </a:solidFill>
                <a:effectLst>
                  <a:outerShdw blurRad="38100" dist="38100" dir="2700000" algn="tl">
                    <a:srgbClr val="000000">
                      <a:alpha val="43137"/>
                    </a:srgbClr>
                  </a:outerShdw>
                </a:effectLst>
              </a:rPr>
              <a:t>Fr</a:t>
            </a:r>
            <a:r>
              <a:rPr lang="it-IT" sz="1400" dirty="0">
                <a:solidFill>
                  <a:schemeClr val="accent6">
                    <a:lumMod val="20000"/>
                    <a:lumOff val="80000"/>
                  </a:schemeClr>
                </a:solidFill>
                <a:effectLst>
                  <a:outerShdw blurRad="38100" dist="38100" dir="2700000" algn="tl">
                    <a:srgbClr val="000000">
                      <a:alpha val="43137"/>
                    </a:srgbClr>
                  </a:outerShdw>
                </a:effectLst>
              </a:rPr>
              <a:t>. 1537, f. 58v</a:t>
            </a:r>
          </a:p>
        </p:txBody>
      </p:sp>
      <p:pic>
        <p:nvPicPr>
          <p:cNvPr id="16" name="Immagine 15"/>
          <p:cNvPicPr>
            <a:picLocks noChangeAspect="1"/>
          </p:cNvPicPr>
          <p:nvPr/>
        </p:nvPicPr>
        <p:blipFill rotWithShape="1">
          <a:blip r:embed="rId11" cstate="print">
            <a:extLst>
              <a:ext uri="{28A0092B-C50C-407E-A947-70E740481C1C}">
                <a14:useLocalDpi xmlns:a14="http://schemas.microsoft.com/office/drawing/2010/main" val="0"/>
              </a:ext>
            </a:extLst>
          </a:blip>
          <a:srcRect l="22804" t="26262" b="13302"/>
          <a:stretch/>
        </p:blipFill>
        <p:spPr>
          <a:xfrm>
            <a:off x="4332196" y="2247901"/>
            <a:ext cx="2310763" cy="1422675"/>
          </a:xfrm>
          <a:prstGeom prst="rect">
            <a:avLst/>
          </a:prstGeom>
        </p:spPr>
      </p:pic>
    </p:spTree>
    <p:extLst>
      <p:ext uri="{BB962C8B-B14F-4D97-AF65-F5344CB8AC3E}">
        <p14:creationId xmlns:p14="http://schemas.microsoft.com/office/powerpoint/2010/main" val="2611299310"/>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3000"/>
                                        <p:tgtEl>
                                          <p:spTgt spid="2"/>
                                        </p:tgtEl>
                                      </p:cBhvr>
                                    </p:animEffect>
                                    <p:set>
                                      <p:cBhvr>
                                        <p:cTn id="7" dur="1" fill="hold">
                                          <p:stCondLst>
                                            <p:cond delay="2999"/>
                                          </p:stCondLst>
                                        </p:cTn>
                                        <p:tgtEl>
                                          <p:spTgt spid="2"/>
                                        </p:tgtEl>
                                        <p:attrNameLst>
                                          <p:attrName>style.visibility</p:attrName>
                                        </p:attrNameLst>
                                      </p:cBhvr>
                                      <p:to>
                                        <p:strVal val="hidden"/>
                                      </p:to>
                                    </p:set>
                                  </p:childTnLst>
                                </p:cTn>
                              </p:par>
                              <p:par>
                                <p:cTn id="8" presetID="6" presetClass="emph" presetSubtype="0" fill="hold" nodeType="withEffect">
                                  <p:stCondLst>
                                    <p:cond delay="1000"/>
                                  </p:stCondLst>
                                  <p:childTnLst>
                                    <p:animScale>
                                      <p:cBhvr>
                                        <p:cTn id="9" dur="2000" fill="hold"/>
                                        <p:tgtEl>
                                          <p:spTgt spid="16"/>
                                        </p:tgtEl>
                                      </p:cBhvr>
                                      <p:by x="164000" y="164000"/>
                                    </p:animScale>
                                  </p:childTnLst>
                                </p:cTn>
                              </p:par>
                              <p:par>
                                <p:cTn id="10" presetID="56" presetClass="path" presetSubtype="0" accel="50000" decel="50000" fill="hold" nodeType="withEffect">
                                  <p:stCondLst>
                                    <p:cond delay="1000"/>
                                  </p:stCondLst>
                                  <p:childTnLst>
                                    <p:animMotion origin="layout" path="M -3.61111E-6 -1.48148E-6 L -0.03698 0.34838 " pathEditMode="relative" rAng="0" ptsTypes="AA">
                                      <p:cBhvr>
                                        <p:cTn id="11" dur="2000" fill="hold"/>
                                        <p:tgtEl>
                                          <p:spTgt spid="16"/>
                                        </p:tgtEl>
                                        <p:attrNameLst>
                                          <p:attrName>ppt_x</p:attrName>
                                          <p:attrName>ppt_y</p:attrName>
                                        </p:attrNameLst>
                                      </p:cBhvr>
                                      <p:rCtr x="-1858" y="1740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 name="CasellaDiTesto 5"/>
          <p:cNvSpPr txBox="1"/>
          <p:nvPr/>
        </p:nvSpPr>
        <p:spPr>
          <a:xfrm>
            <a:off x="959619" y="4172408"/>
            <a:ext cx="2211759" cy="1231106"/>
          </a:xfrm>
          <a:prstGeom prst="rect">
            <a:avLst/>
          </a:prstGeom>
          <a:noFill/>
        </p:spPr>
        <p:txBody>
          <a:bodyPr wrap="none" rtlCol="0">
            <a:spAutoFit/>
          </a:bodyPr>
          <a:lstStyle/>
          <a:p>
            <a:pPr algn="r"/>
            <a:r>
              <a:rPr lang="it-IT" sz="1400" dirty="0" err="1">
                <a:solidFill>
                  <a:schemeClr val="accent6">
                    <a:lumMod val="20000"/>
                    <a:lumOff val="80000"/>
                  </a:schemeClr>
                </a:solidFill>
                <a:effectLst>
                  <a:outerShdw blurRad="38100" dist="38100" dir="2700000" algn="tl">
                    <a:srgbClr val="000000">
                      <a:alpha val="43137"/>
                    </a:srgbClr>
                  </a:outerShdw>
                </a:effectLst>
              </a:rPr>
              <a:t>Supposed</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portrait</a:t>
            </a:r>
            <a:r>
              <a:rPr lang="it-IT" sz="1400" dirty="0">
                <a:solidFill>
                  <a:schemeClr val="accent6">
                    <a:lumMod val="20000"/>
                    <a:lumOff val="80000"/>
                  </a:schemeClr>
                </a:solidFill>
                <a:effectLst>
                  <a:outerShdw blurRad="38100" dist="38100" dir="2700000" algn="tl">
                    <a:srgbClr val="000000">
                      <a:alpha val="43137"/>
                    </a:srgbClr>
                  </a:outerShdw>
                </a:effectLst>
              </a:rPr>
              <a:t> of </a:t>
            </a:r>
          </a:p>
          <a:p>
            <a:pPr algn="r"/>
            <a:r>
              <a:rPr lang="it-IT" dirty="0">
                <a:solidFill>
                  <a:schemeClr val="accent6">
                    <a:lumMod val="20000"/>
                    <a:lumOff val="80000"/>
                  </a:schemeClr>
                </a:solidFill>
                <a:effectLst>
                  <a:outerShdw blurRad="38100" dist="38100" dir="2700000" algn="tl">
                    <a:srgbClr val="000000">
                      <a:alpha val="43137"/>
                    </a:srgbClr>
                  </a:outerShdw>
                </a:effectLst>
              </a:rPr>
              <a:t>Johannes </a:t>
            </a:r>
            <a:r>
              <a:rPr lang="it-IT" dirty="0" err="1">
                <a:solidFill>
                  <a:schemeClr val="accent6">
                    <a:lumMod val="20000"/>
                    <a:lumOff val="80000"/>
                  </a:schemeClr>
                </a:solidFill>
                <a:effectLst>
                  <a:outerShdw blurRad="38100" dist="38100" dir="2700000" algn="tl">
                    <a:srgbClr val="000000">
                      <a:alpha val="43137"/>
                    </a:srgbClr>
                  </a:outerShdw>
                </a:effectLst>
              </a:rPr>
              <a:t>Ockeghem</a:t>
            </a:r>
            <a:r>
              <a:rPr lang="it-IT" dirty="0">
                <a:solidFill>
                  <a:schemeClr val="accent6">
                    <a:lumMod val="20000"/>
                    <a:lumOff val="80000"/>
                  </a:schemeClr>
                </a:solidFill>
                <a:effectLst>
                  <a:outerShdw blurRad="38100" dist="38100" dir="2700000" algn="tl">
                    <a:srgbClr val="000000">
                      <a:alpha val="43137"/>
                    </a:srgbClr>
                  </a:outerShdw>
                </a:effectLst>
              </a:rPr>
              <a:t> </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a:solidFill>
                  <a:schemeClr val="accent6">
                    <a:lumMod val="20000"/>
                    <a:lumOff val="80000"/>
                  </a:schemeClr>
                </a:solidFill>
                <a:effectLst>
                  <a:outerShdw blurRad="38100" dist="38100" dir="2700000" algn="tl">
                    <a:srgbClr val="000000">
                      <a:alpha val="43137"/>
                    </a:srgbClr>
                  </a:outerShdw>
                </a:effectLst>
              </a:rPr>
              <a:t>(1410-1497)</a:t>
            </a:r>
          </a:p>
          <a:p>
            <a:pPr algn="r"/>
            <a:r>
              <a:rPr lang="it-IT" sz="1400" dirty="0">
                <a:solidFill>
                  <a:schemeClr val="accent6">
                    <a:lumMod val="20000"/>
                    <a:lumOff val="80000"/>
                  </a:schemeClr>
                </a:solidFill>
                <a:effectLst>
                  <a:outerShdw blurRad="38100" dist="38100" dir="2700000" algn="tl">
                    <a:srgbClr val="000000">
                      <a:alpha val="43137"/>
                    </a:srgbClr>
                  </a:outerShdw>
                </a:effectLst>
              </a:rPr>
              <a:t>Paris, </a:t>
            </a:r>
            <a:r>
              <a:rPr lang="it-IT" sz="1400" dirty="0" err="1">
                <a:solidFill>
                  <a:schemeClr val="accent6">
                    <a:lumMod val="20000"/>
                    <a:lumOff val="80000"/>
                  </a:schemeClr>
                </a:solidFill>
                <a:effectLst>
                  <a:outerShdw blurRad="38100" dist="38100" dir="2700000" algn="tl">
                    <a:srgbClr val="000000">
                      <a:alpha val="43137"/>
                    </a:srgbClr>
                  </a:outerShdw>
                </a:effectLst>
              </a:rPr>
              <a:t>Bibl</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Nat</a:t>
            </a:r>
            <a:r>
              <a:rPr lang="it-IT" sz="1400" dirty="0">
                <a:solidFill>
                  <a:schemeClr val="accent6">
                    <a:lumMod val="20000"/>
                    <a:lumOff val="80000"/>
                  </a:schemeClr>
                </a:solidFill>
                <a:effectLst>
                  <a:outerShdw blurRad="38100" dist="38100" dir="2700000" algn="tl">
                    <a:srgbClr val="000000">
                      <a:alpha val="43137"/>
                    </a:srgbClr>
                  </a:outerShdw>
                </a:effectLst>
              </a:rPr>
              <a:t>.</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err="1">
                <a:solidFill>
                  <a:schemeClr val="accent6">
                    <a:lumMod val="20000"/>
                    <a:lumOff val="80000"/>
                  </a:schemeClr>
                </a:solidFill>
                <a:effectLst>
                  <a:outerShdw blurRad="38100" dist="38100" dir="2700000" algn="tl">
                    <a:srgbClr val="000000">
                      <a:alpha val="43137"/>
                    </a:srgbClr>
                  </a:outerShdw>
                </a:effectLst>
              </a:rPr>
              <a:t>Fr</a:t>
            </a:r>
            <a:r>
              <a:rPr lang="it-IT" sz="1400" dirty="0">
                <a:solidFill>
                  <a:schemeClr val="accent6">
                    <a:lumMod val="20000"/>
                    <a:lumOff val="80000"/>
                  </a:schemeClr>
                </a:solidFill>
                <a:effectLst>
                  <a:outerShdw blurRad="38100" dist="38100" dir="2700000" algn="tl">
                    <a:srgbClr val="000000">
                      <a:alpha val="43137"/>
                    </a:srgbClr>
                  </a:outerShdw>
                </a:effectLst>
              </a:rPr>
              <a:t>. 1537, f. 58v</a:t>
            </a:r>
          </a:p>
        </p:txBody>
      </p:sp>
      <p:pic>
        <p:nvPicPr>
          <p:cNvPr id="62" name="Immagine 61"/>
          <p:cNvPicPr>
            <a:picLocks noChangeAspect="1"/>
          </p:cNvPicPr>
          <p:nvPr/>
        </p:nvPicPr>
        <p:blipFill rotWithShape="1">
          <a:blip r:embed="rId12" cstate="print">
            <a:extLst>
              <a:ext uri="{28A0092B-C50C-407E-A947-70E740481C1C}">
                <a14:useLocalDpi xmlns:a14="http://schemas.microsoft.com/office/drawing/2010/main" val="0"/>
              </a:ext>
            </a:extLst>
          </a:blip>
          <a:srcRect l="22804" t="26262" b="13302"/>
          <a:stretch/>
        </p:blipFill>
        <p:spPr>
          <a:xfrm>
            <a:off x="3243944" y="4180190"/>
            <a:ext cx="3794851" cy="2336388"/>
          </a:xfrm>
          <a:prstGeom prst="rect">
            <a:avLst/>
          </a:prstGeom>
          <a:effectLst>
            <a:outerShdw blurRad="50800" dist="38100" dir="2700000" algn="tl" rotWithShape="0">
              <a:prstClr val="black">
                <a:alpha val="40000"/>
              </a:prstClr>
            </a:outerShdw>
          </a:effectLst>
        </p:spPr>
      </p:pic>
      <p:sp>
        <p:nvSpPr>
          <p:cNvPr id="5" name="CasellaDiTesto 4"/>
          <p:cNvSpPr txBox="1"/>
          <p:nvPr/>
        </p:nvSpPr>
        <p:spPr>
          <a:xfrm>
            <a:off x="2323370" y="396405"/>
            <a:ext cx="3544774" cy="3293209"/>
          </a:xfrm>
          <a:prstGeom prst="rect">
            <a:avLst/>
          </a:prstGeom>
          <a:noFill/>
        </p:spPr>
        <p:txBody>
          <a:bodyPr wrap="square" rtlCol="0">
            <a:spAutoFit/>
          </a:bodyPr>
          <a:lstStyle/>
          <a:p>
            <a:pPr>
              <a:tabLst>
                <a:tab pos="180000" algn="l"/>
              </a:tabLst>
            </a:pPr>
            <a:r>
              <a:rPr lang="fr-FR" sz="1300" b="1" dirty="0">
                <a:solidFill>
                  <a:schemeClr val="accent2">
                    <a:lumMod val="50000"/>
                  </a:schemeClr>
                </a:solidFill>
                <a:latin typeface="Franklin Gothic Medium Cond" panose="020B0606030402020204" pitchFamily="34" charset="0"/>
              </a:rPr>
              <a:t>1.</a:t>
            </a:r>
            <a:r>
              <a:rPr lang="fr-FR" sz="1300" dirty="0">
                <a:solidFill>
                  <a:schemeClr val="accent2">
                    <a:lumMod val="50000"/>
                  </a:schemeClr>
                </a:solidFill>
                <a:latin typeface="Franklin Gothic Medium Cond" panose="020B0606030402020204" pitchFamily="34" charset="0"/>
              </a:rPr>
              <a:t>	C’est </a:t>
            </a:r>
            <a:r>
              <a:rPr lang="fr-FR" sz="1300" dirty="0" err="1">
                <a:solidFill>
                  <a:schemeClr val="accent2">
                    <a:lumMod val="50000"/>
                  </a:schemeClr>
                </a:solidFill>
                <a:latin typeface="Franklin Gothic Medium Cond" panose="020B0606030402020204" pitchFamily="34" charset="0"/>
              </a:rPr>
              <a:t>Okergan</a:t>
            </a:r>
            <a:r>
              <a:rPr lang="fr-FR" sz="1300" dirty="0">
                <a:solidFill>
                  <a:schemeClr val="accent2">
                    <a:lumMod val="50000"/>
                  </a:schemeClr>
                </a:solidFill>
                <a:latin typeface="Franklin Gothic Medium Cond" panose="020B0606030402020204" pitchFamily="34" charset="0"/>
              </a:rPr>
              <a:t> qu’on </a:t>
            </a:r>
            <a:r>
              <a:rPr lang="fr-FR" sz="1300" dirty="0" err="1">
                <a:solidFill>
                  <a:schemeClr val="accent2">
                    <a:lumMod val="50000"/>
                  </a:schemeClr>
                </a:solidFill>
                <a:latin typeface="Franklin Gothic Medium Cond" panose="020B0606030402020204" pitchFamily="34" charset="0"/>
              </a:rPr>
              <a:t>doibt</a:t>
            </a: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plorer</a:t>
            </a:r>
            <a:r>
              <a:rPr lang="fr-FR" sz="1300" dirty="0">
                <a:solidFill>
                  <a:schemeClr val="accent2">
                    <a:lumMod val="50000"/>
                  </a:schemeClr>
                </a:solidFill>
                <a:latin typeface="Franklin Gothic Medium Cond" panose="020B0606030402020204" pitchFamily="34" charset="0"/>
              </a:rPr>
              <a:t> et plaindre,</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C’est </a:t>
            </a:r>
            <a:r>
              <a:rPr lang="fr-FR" sz="1300" dirty="0" err="1">
                <a:solidFill>
                  <a:schemeClr val="accent2">
                    <a:lumMod val="50000"/>
                  </a:schemeClr>
                </a:solidFill>
                <a:latin typeface="Franklin Gothic Medium Cond" panose="020B0606030402020204" pitchFamily="34" charset="0"/>
              </a:rPr>
              <a:t>luy</a:t>
            </a:r>
            <a:r>
              <a:rPr lang="fr-FR" sz="1300" dirty="0">
                <a:solidFill>
                  <a:schemeClr val="accent2">
                    <a:lumMod val="50000"/>
                  </a:schemeClr>
                </a:solidFill>
                <a:latin typeface="Franklin Gothic Medium Cond" panose="020B0606030402020204" pitchFamily="34" charset="0"/>
              </a:rPr>
              <a:t> qui bien </a:t>
            </a:r>
            <a:r>
              <a:rPr lang="fr-FR" sz="1300" dirty="0" err="1">
                <a:solidFill>
                  <a:schemeClr val="accent2">
                    <a:lumMod val="50000"/>
                  </a:schemeClr>
                </a:solidFill>
                <a:latin typeface="Franklin Gothic Medium Cond" panose="020B0606030402020204" pitchFamily="34" charset="0"/>
              </a:rPr>
              <a:t>sceut</a:t>
            </a:r>
            <a:r>
              <a:rPr lang="fr-FR" sz="1300" dirty="0">
                <a:solidFill>
                  <a:schemeClr val="accent2">
                    <a:lumMod val="50000"/>
                  </a:schemeClr>
                </a:solidFill>
                <a:latin typeface="Franklin Gothic Medium Cond" panose="020B0606030402020204" pitchFamily="34" charset="0"/>
              </a:rPr>
              <a:t> choisir et </a:t>
            </a:r>
            <a:r>
              <a:rPr lang="fr-FR" sz="1300" dirty="0" err="1">
                <a:solidFill>
                  <a:schemeClr val="accent2">
                    <a:lumMod val="50000"/>
                  </a:schemeClr>
                </a:solidFill>
                <a:latin typeface="Franklin Gothic Medium Cond" panose="020B0606030402020204" pitchFamily="34" charset="0"/>
              </a:rPr>
              <a:t>attaindre</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Tous les </a:t>
            </a:r>
            <a:r>
              <a:rPr lang="fr-FR" sz="1300" dirty="0" err="1">
                <a:solidFill>
                  <a:schemeClr val="accent2">
                    <a:lumMod val="50000"/>
                  </a:schemeClr>
                </a:solidFill>
                <a:latin typeface="Franklin Gothic Medium Cond" panose="020B0606030402020204" pitchFamily="34" charset="0"/>
              </a:rPr>
              <a:t>secretz</a:t>
            </a:r>
            <a:r>
              <a:rPr lang="fr-FR" sz="1300" dirty="0">
                <a:solidFill>
                  <a:schemeClr val="accent2">
                    <a:lumMod val="50000"/>
                  </a:schemeClr>
                </a:solidFill>
                <a:latin typeface="Franklin Gothic Medium Cond" panose="020B0606030402020204" pitchFamily="34" charset="0"/>
              </a:rPr>
              <a:t> de la subtilité</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2.	</a:t>
            </a:r>
            <a:r>
              <a:rPr lang="fr-FR" sz="1300" dirty="0">
                <a:solidFill>
                  <a:schemeClr val="accent2">
                    <a:lumMod val="50000"/>
                  </a:schemeClr>
                </a:solidFill>
                <a:latin typeface="Franklin Gothic Medium Cond" panose="020B0606030402020204" pitchFamily="34" charset="0"/>
              </a:rPr>
              <a:t>Du nouveau chant par sa subtilité,</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Sans </a:t>
            </a:r>
            <a:r>
              <a:rPr lang="fr-FR" sz="1300" dirty="0" err="1">
                <a:solidFill>
                  <a:schemeClr val="accent2">
                    <a:lumMod val="50000"/>
                  </a:schemeClr>
                </a:solidFill>
                <a:latin typeface="Franklin Gothic Medium Cond" panose="020B0606030402020204" pitchFamily="34" charset="0"/>
              </a:rPr>
              <a:t>ung</a:t>
            </a:r>
            <a:r>
              <a:rPr lang="fr-FR" sz="1300" dirty="0">
                <a:solidFill>
                  <a:schemeClr val="accent2">
                    <a:lumMod val="50000"/>
                  </a:schemeClr>
                </a:solidFill>
                <a:latin typeface="Franklin Gothic Medium Cond" panose="020B0606030402020204" pitchFamily="34" charset="0"/>
              </a:rPr>
              <a:t> seul </a:t>
            </a:r>
            <a:r>
              <a:rPr lang="fr-FR" sz="1300" dirty="0" err="1">
                <a:solidFill>
                  <a:schemeClr val="accent2">
                    <a:lumMod val="50000"/>
                  </a:schemeClr>
                </a:solidFill>
                <a:latin typeface="Franklin Gothic Medium Cond" panose="020B0606030402020204" pitchFamily="34" charset="0"/>
              </a:rPr>
              <a:t>poinct</a:t>
            </a:r>
            <a:r>
              <a:rPr lang="fr-FR" sz="1300" dirty="0">
                <a:solidFill>
                  <a:schemeClr val="accent2">
                    <a:lumMod val="50000"/>
                  </a:schemeClr>
                </a:solidFill>
                <a:latin typeface="Franklin Gothic Medium Cond" panose="020B0606030402020204" pitchFamily="34" charset="0"/>
              </a:rPr>
              <a:t> de ses </a:t>
            </a:r>
            <a:r>
              <a:rPr lang="fr-FR" sz="1300" dirty="0" err="1">
                <a:solidFill>
                  <a:schemeClr val="accent2">
                    <a:lumMod val="50000"/>
                  </a:schemeClr>
                </a:solidFill>
                <a:latin typeface="Franklin Gothic Medium Cond" panose="020B0606030402020204" pitchFamily="34" charset="0"/>
              </a:rPr>
              <a:t>reigles</a:t>
            </a: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enfraindre</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3. 	</a:t>
            </a:r>
            <a:r>
              <a:rPr lang="fr-FR" sz="1300" dirty="0">
                <a:solidFill>
                  <a:schemeClr val="accent2">
                    <a:lumMod val="50000"/>
                  </a:schemeClr>
                </a:solidFill>
                <a:latin typeface="Franklin Gothic Medium Cond" panose="020B0606030402020204" pitchFamily="34" charset="0"/>
              </a:rPr>
              <a:t>Trente-six voix noter, </a:t>
            </a:r>
            <a:r>
              <a:rPr lang="fr-FR" sz="1300" dirty="0" err="1">
                <a:solidFill>
                  <a:schemeClr val="accent2">
                    <a:lumMod val="50000"/>
                  </a:schemeClr>
                </a:solidFill>
                <a:latin typeface="Franklin Gothic Medium Cond" panose="020B0606030402020204" pitchFamily="34" charset="0"/>
              </a:rPr>
              <a:t>escripre</a:t>
            </a:r>
            <a:r>
              <a:rPr lang="fr-FR" sz="1300" dirty="0">
                <a:solidFill>
                  <a:schemeClr val="accent2">
                    <a:lumMod val="50000"/>
                  </a:schemeClr>
                </a:solidFill>
                <a:latin typeface="Franklin Gothic Medium Cond" panose="020B0606030402020204" pitchFamily="34" charset="0"/>
              </a:rPr>
              <a:t>, et </a:t>
            </a:r>
            <a:r>
              <a:rPr lang="fr-FR" sz="1300" dirty="0" err="1">
                <a:solidFill>
                  <a:schemeClr val="accent2">
                    <a:lumMod val="50000"/>
                  </a:schemeClr>
                </a:solidFill>
                <a:latin typeface="Franklin Gothic Medium Cond" panose="020B0606030402020204" pitchFamily="34" charset="0"/>
              </a:rPr>
              <a:t>paindre</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En </a:t>
            </a:r>
            <a:r>
              <a:rPr lang="fr-FR" sz="1300" dirty="0" err="1">
                <a:solidFill>
                  <a:schemeClr val="accent2">
                    <a:lumMod val="50000"/>
                  </a:schemeClr>
                </a:solidFill>
                <a:latin typeface="Franklin Gothic Medium Cond" panose="020B0606030402020204" pitchFamily="34" charset="0"/>
              </a:rPr>
              <a:t>ung</a:t>
            </a:r>
            <a:r>
              <a:rPr lang="fr-FR" sz="1300" dirty="0">
                <a:solidFill>
                  <a:schemeClr val="accent2">
                    <a:lumMod val="50000"/>
                  </a:schemeClr>
                </a:solidFill>
                <a:latin typeface="Franklin Gothic Medium Cond" panose="020B0606030402020204" pitchFamily="34" charset="0"/>
              </a:rPr>
              <a:t> motet; est-ce pas pour complaindre</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Celluy</a:t>
            </a:r>
            <a:r>
              <a:rPr lang="fr-FR" sz="1300" dirty="0">
                <a:solidFill>
                  <a:schemeClr val="accent2">
                    <a:lumMod val="50000"/>
                  </a:schemeClr>
                </a:solidFill>
                <a:latin typeface="Franklin Gothic Medium Cond" panose="020B0606030402020204" pitchFamily="34" charset="0"/>
              </a:rPr>
              <a:t> trouvant telle </a:t>
            </a:r>
            <a:r>
              <a:rPr lang="fr-FR" sz="1300" dirty="0" err="1">
                <a:solidFill>
                  <a:schemeClr val="accent2">
                    <a:lumMod val="50000"/>
                  </a:schemeClr>
                </a:solidFill>
                <a:latin typeface="Franklin Gothic Medium Cond" panose="020B0606030402020204" pitchFamily="34" charset="0"/>
              </a:rPr>
              <a:t>novalité</a:t>
            </a:r>
            <a:r>
              <a:rPr lang="fr-FR" sz="1300" dirty="0">
                <a:solidFill>
                  <a:schemeClr val="accent2">
                    <a:lumMod val="50000"/>
                  </a:schemeClr>
                </a:solidFill>
                <a:latin typeface="Franklin Gothic Medium Cond" panose="020B0606030402020204" pitchFamily="34" charset="0"/>
              </a:rPr>
              <a:t>?</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4.</a:t>
            </a:r>
            <a:r>
              <a:rPr lang="fr-FR" sz="1300" dirty="0">
                <a:solidFill>
                  <a:schemeClr val="accent2">
                    <a:lumMod val="50000"/>
                  </a:schemeClr>
                </a:solidFill>
                <a:latin typeface="Franklin Gothic Medium Cond" panose="020B0606030402020204" pitchFamily="34" charset="0"/>
              </a:rPr>
              <a:t> 	C’est </a:t>
            </a:r>
            <a:r>
              <a:rPr lang="fr-FR" sz="1300" dirty="0" err="1">
                <a:solidFill>
                  <a:schemeClr val="accent2">
                    <a:lumMod val="50000"/>
                  </a:schemeClr>
                </a:solidFill>
                <a:latin typeface="Franklin Gothic Medium Cond" panose="020B0606030402020204" pitchFamily="34" charset="0"/>
              </a:rPr>
              <a:t>Okergan</a:t>
            </a:r>
            <a:r>
              <a:rPr lang="fr-FR" sz="1300" dirty="0">
                <a:solidFill>
                  <a:schemeClr val="accent2">
                    <a:lumMod val="50000"/>
                  </a:schemeClr>
                </a:solidFill>
                <a:latin typeface="Franklin Gothic Medium Cond" panose="020B0606030402020204" pitchFamily="34" charset="0"/>
              </a:rPr>
              <a:t> …</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5. 	</a:t>
            </a:r>
            <a:r>
              <a:rPr lang="fr-FR" sz="1300" dirty="0">
                <a:solidFill>
                  <a:schemeClr val="accent2">
                    <a:lumMod val="50000"/>
                  </a:schemeClr>
                </a:solidFill>
                <a:latin typeface="Franklin Gothic Medium Cond" panose="020B0606030402020204" pitchFamily="34" charset="0"/>
              </a:rPr>
              <a:t>Musiciens se </a:t>
            </a:r>
            <a:r>
              <a:rPr lang="fr-FR" sz="1300" dirty="0" err="1">
                <a:solidFill>
                  <a:schemeClr val="accent2">
                    <a:lumMod val="50000"/>
                  </a:schemeClr>
                </a:solidFill>
                <a:latin typeface="Franklin Gothic Medium Cond" panose="020B0606030402020204" pitchFamily="34" charset="0"/>
              </a:rPr>
              <a:t>doibvent</a:t>
            </a: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huy</a:t>
            </a:r>
            <a:r>
              <a:rPr lang="fr-FR" sz="1300" dirty="0">
                <a:solidFill>
                  <a:schemeClr val="accent2">
                    <a:lumMod val="50000"/>
                  </a:schemeClr>
                </a:solidFill>
                <a:latin typeface="Franklin Gothic Medium Cond" panose="020B0606030402020204" pitchFamily="34" charset="0"/>
              </a:rPr>
              <a:t> contraindre,</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Et en </a:t>
            </a:r>
            <a:r>
              <a:rPr lang="fr-FR" sz="1300" dirty="0" err="1">
                <a:solidFill>
                  <a:schemeClr val="accent2">
                    <a:lumMod val="50000"/>
                  </a:schemeClr>
                </a:solidFill>
                <a:latin typeface="Franklin Gothic Medium Cond" panose="020B0606030402020204" pitchFamily="34" charset="0"/>
              </a:rPr>
              <a:t>grandz</a:t>
            </a:r>
            <a:r>
              <a:rPr lang="fr-FR" sz="1300" dirty="0">
                <a:solidFill>
                  <a:schemeClr val="accent2">
                    <a:lumMod val="50000"/>
                  </a:schemeClr>
                </a:solidFill>
                <a:latin typeface="Franklin Gothic Medium Cond" panose="020B0606030402020204" pitchFamily="34" charset="0"/>
              </a:rPr>
              <a:t> pleurs leurs </a:t>
            </a:r>
            <a:r>
              <a:rPr lang="fr-FR" sz="1300" dirty="0" err="1">
                <a:solidFill>
                  <a:schemeClr val="accent2">
                    <a:lumMod val="50000"/>
                  </a:schemeClr>
                </a:solidFill>
                <a:latin typeface="Franklin Gothic Medium Cond" panose="020B0606030402020204" pitchFamily="34" charset="0"/>
              </a:rPr>
              <a:t>cueurs</a:t>
            </a:r>
            <a:r>
              <a:rPr lang="fr-FR" sz="1300" dirty="0">
                <a:solidFill>
                  <a:schemeClr val="accent2">
                    <a:lumMod val="50000"/>
                  </a:schemeClr>
                </a:solidFill>
                <a:latin typeface="Franklin Gothic Medium Cond" panose="020B0606030402020204" pitchFamily="34" charset="0"/>
              </a:rPr>
              <a:t> baigner et </a:t>
            </a:r>
            <a:r>
              <a:rPr lang="fr-FR" sz="1300" dirty="0" err="1">
                <a:solidFill>
                  <a:schemeClr val="accent2">
                    <a:lumMod val="50000"/>
                  </a:schemeClr>
                </a:solidFill>
                <a:latin typeface="Franklin Gothic Medium Cond" panose="020B0606030402020204" pitchFamily="34" charset="0"/>
              </a:rPr>
              <a:t>taindre</a:t>
            </a:r>
            <a:r>
              <a:rPr lang="fr-FR" sz="1300" dirty="0">
                <a:solidFill>
                  <a:schemeClr val="accent2">
                    <a:lumMod val="50000"/>
                  </a:schemeClr>
                </a:solidFill>
                <a:latin typeface="Franklin Gothic Medium Cond" panose="020B0606030402020204" pitchFamily="34" charset="0"/>
              </a:rPr>
              <a:t>,</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En le voyant ainsi mort </a:t>
            </a:r>
            <a:r>
              <a:rPr lang="fr-FR" sz="1300" dirty="0" err="1">
                <a:solidFill>
                  <a:schemeClr val="accent2">
                    <a:lumMod val="50000"/>
                  </a:schemeClr>
                </a:solidFill>
                <a:latin typeface="Franklin Gothic Medium Cond" panose="020B0606030402020204" pitchFamily="34" charset="0"/>
              </a:rPr>
              <a:t>allité</a:t>
            </a:r>
            <a:r>
              <a:rPr lang="fr-FR" sz="1300" dirty="0">
                <a:solidFill>
                  <a:schemeClr val="accent2">
                    <a:lumMod val="50000"/>
                  </a:schemeClr>
                </a:solidFill>
                <a:latin typeface="Franklin Gothic Medium Cond" panose="020B0606030402020204" pitchFamily="34" charset="0"/>
              </a:rPr>
              <a:t>,</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6. 	</a:t>
            </a:r>
            <a:r>
              <a:rPr lang="fr-FR" sz="1300" dirty="0" err="1">
                <a:solidFill>
                  <a:schemeClr val="accent2">
                    <a:lumMod val="50000"/>
                  </a:schemeClr>
                </a:solidFill>
                <a:latin typeface="Franklin Gothic Medium Cond" panose="020B0606030402020204" pitchFamily="34" charset="0"/>
              </a:rPr>
              <a:t>Disantz</a:t>
            </a:r>
            <a:r>
              <a:rPr lang="fr-FR" sz="1300" dirty="0">
                <a:solidFill>
                  <a:schemeClr val="accent2">
                    <a:lumMod val="50000"/>
                  </a:schemeClr>
                </a:solidFill>
                <a:latin typeface="Franklin Gothic Medium Cond" panose="020B0606030402020204" pitchFamily="34" charset="0"/>
              </a:rPr>
              <a:t>; son nom par immortalité</a:t>
            </a:r>
            <a:br>
              <a:rPr lang="fr-FR" sz="1300" dirty="0">
                <a:solidFill>
                  <a:schemeClr val="accent2">
                    <a:lumMod val="50000"/>
                  </a:schemeClr>
                </a:solidFill>
                <a:latin typeface="Franklin Gothic Medium Cond" panose="020B0606030402020204" pitchFamily="34" charset="0"/>
              </a:rPr>
            </a:br>
            <a:r>
              <a:rPr lang="fr-FR" sz="1300" dirty="0">
                <a:solidFill>
                  <a:schemeClr val="accent2">
                    <a:lumMod val="50000"/>
                  </a:schemeClr>
                </a:solidFill>
                <a:latin typeface="Franklin Gothic Medium Cond" panose="020B0606030402020204" pitchFamily="34" charset="0"/>
              </a:rPr>
              <a:t>	A </a:t>
            </a:r>
            <a:r>
              <a:rPr lang="fr-FR" sz="1300" dirty="0" err="1">
                <a:solidFill>
                  <a:schemeClr val="accent2">
                    <a:lumMod val="50000"/>
                  </a:schemeClr>
                </a:solidFill>
                <a:latin typeface="Franklin Gothic Medium Cond" panose="020B0606030402020204" pitchFamily="34" charset="0"/>
              </a:rPr>
              <a:t>tousjours</a:t>
            </a: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doibt</a:t>
            </a:r>
            <a:r>
              <a:rPr lang="fr-FR" sz="1300" dirty="0">
                <a:solidFill>
                  <a:schemeClr val="accent2">
                    <a:lumMod val="50000"/>
                  </a:schemeClr>
                </a:solidFill>
                <a:latin typeface="Franklin Gothic Medium Cond" panose="020B0606030402020204" pitchFamily="34" charset="0"/>
              </a:rPr>
              <a:t> </a:t>
            </a:r>
            <a:r>
              <a:rPr lang="fr-FR" sz="1300" dirty="0" err="1">
                <a:solidFill>
                  <a:schemeClr val="accent2">
                    <a:lumMod val="50000"/>
                  </a:schemeClr>
                </a:solidFill>
                <a:latin typeface="Franklin Gothic Medium Cond" panose="020B0606030402020204" pitchFamily="34" charset="0"/>
              </a:rPr>
              <a:t>demourer</a:t>
            </a:r>
            <a:r>
              <a:rPr lang="fr-FR" sz="1300" dirty="0">
                <a:solidFill>
                  <a:schemeClr val="accent2">
                    <a:lumMod val="50000"/>
                  </a:schemeClr>
                </a:solidFill>
                <a:latin typeface="Franklin Gothic Medium Cond" panose="020B0606030402020204" pitchFamily="34" charset="0"/>
              </a:rPr>
              <a:t> sans </a:t>
            </a:r>
            <a:r>
              <a:rPr lang="fr-FR" sz="1300" dirty="0" err="1">
                <a:solidFill>
                  <a:schemeClr val="accent2">
                    <a:lumMod val="50000"/>
                  </a:schemeClr>
                </a:solidFill>
                <a:latin typeface="Franklin Gothic Medium Cond" panose="020B0606030402020204" pitchFamily="34" charset="0"/>
              </a:rPr>
              <a:t>extaindre</a:t>
            </a:r>
            <a:r>
              <a:rPr lang="fr-FR" sz="1300" dirty="0">
                <a:solidFill>
                  <a:schemeClr val="accent2">
                    <a:lumMod val="50000"/>
                  </a:schemeClr>
                </a:solidFill>
                <a:latin typeface="Franklin Gothic Medium Cond" panose="020B0606030402020204" pitchFamily="34" charset="0"/>
              </a:rPr>
              <a:t>;</a:t>
            </a:r>
            <a:br>
              <a:rPr lang="fr-FR" sz="1300" dirty="0">
                <a:solidFill>
                  <a:schemeClr val="accent2">
                    <a:lumMod val="50000"/>
                  </a:schemeClr>
                </a:solidFill>
                <a:latin typeface="Franklin Gothic Medium Cond" panose="020B0606030402020204" pitchFamily="34" charset="0"/>
              </a:rPr>
            </a:br>
            <a:r>
              <a:rPr lang="fr-FR" sz="1300" b="1" dirty="0">
                <a:solidFill>
                  <a:schemeClr val="accent2">
                    <a:lumMod val="50000"/>
                  </a:schemeClr>
                </a:solidFill>
                <a:latin typeface="Franklin Gothic Medium Cond" panose="020B0606030402020204" pitchFamily="34" charset="0"/>
              </a:rPr>
              <a:t>7. 	</a:t>
            </a:r>
            <a:r>
              <a:rPr lang="fr-FR" sz="1300" dirty="0">
                <a:solidFill>
                  <a:schemeClr val="accent2">
                    <a:lumMod val="50000"/>
                  </a:schemeClr>
                </a:solidFill>
                <a:latin typeface="Franklin Gothic Medium Cond" panose="020B0606030402020204" pitchFamily="34" charset="0"/>
              </a:rPr>
              <a:t>C’est </a:t>
            </a:r>
            <a:r>
              <a:rPr lang="fr-FR" sz="1300" dirty="0" err="1">
                <a:solidFill>
                  <a:schemeClr val="accent2">
                    <a:lumMod val="50000"/>
                  </a:schemeClr>
                </a:solidFill>
                <a:latin typeface="Franklin Gothic Medium Cond" panose="020B0606030402020204" pitchFamily="34" charset="0"/>
              </a:rPr>
              <a:t>Okergan</a:t>
            </a:r>
            <a:r>
              <a:rPr lang="fr-FR" sz="1300" dirty="0">
                <a:solidFill>
                  <a:schemeClr val="accent2">
                    <a:lumMod val="50000"/>
                  </a:schemeClr>
                </a:solidFill>
                <a:latin typeface="Franklin Gothic Medium Cond" panose="020B0606030402020204" pitchFamily="34" charset="0"/>
              </a:rPr>
              <a:t> …</a:t>
            </a:r>
          </a:p>
          <a:p>
            <a:pPr>
              <a:tabLst>
                <a:tab pos="180000" algn="l"/>
              </a:tabLst>
            </a:pPr>
            <a:r>
              <a:rPr lang="fr-FR" sz="1300" b="1" dirty="0">
                <a:solidFill>
                  <a:schemeClr val="accent2">
                    <a:lumMod val="50000"/>
                  </a:schemeClr>
                </a:solidFill>
                <a:latin typeface="Franklin Gothic Medium Cond" panose="020B0606030402020204" pitchFamily="34" charset="0"/>
              </a:rPr>
              <a:t>8. 	</a:t>
            </a:r>
            <a:r>
              <a:rPr lang="fr-FR" sz="1300" dirty="0">
                <a:solidFill>
                  <a:schemeClr val="accent2">
                    <a:lumMod val="50000"/>
                  </a:schemeClr>
                </a:solidFill>
                <a:latin typeface="Franklin Gothic Medium Cond" panose="020B0606030402020204" pitchFamily="34" charset="0"/>
              </a:rPr>
              <a:t>Du nouveau chant …</a:t>
            </a:r>
            <a:endParaRPr lang="it-IT" sz="1300" dirty="0">
              <a:solidFill>
                <a:schemeClr val="accent2">
                  <a:lumMod val="50000"/>
                </a:schemeClr>
              </a:solidFill>
              <a:latin typeface="Franklin Gothic Medium Cond" panose="020B0606030402020204" pitchFamily="34" charset="0"/>
            </a:endParaRPr>
          </a:p>
        </p:txBody>
      </p:sp>
      <p:sp>
        <p:nvSpPr>
          <p:cNvPr id="63" name="CasellaDiTesto 62"/>
          <p:cNvSpPr txBox="1"/>
          <p:nvPr/>
        </p:nvSpPr>
        <p:spPr>
          <a:xfrm>
            <a:off x="5724128" y="383354"/>
            <a:ext cx="3352128" cy="3293209"/>
          </a:xfrm>
          <a:prstGeom prst="rect">
            <a:avLst/>
          </a:prstGeom>
          <a:noFill/>
        </p:spPr>
        <p:txBody>
          <a:bodyPr wrap="square" rtlCol="0">
            <a:spAutoFit/>
          </a:bodyPr>
          <a:lstStyle/>
          <a:p>
            <a:pPr>
              <a:tabLst>
                <a:tab pos="180000" algn="l"/>
              </a:tabLst>
            </a:pPr>
            <a:r>
              <a:rPr lang="fr-FR" sz="1300" b="1" dirty="0">
                <a:solidFill>
                  <a:schemeClr val="accent5">
                    <a:lumMod val="50000"/>
                  </a:schemeClr>
                </a:solidFill>
                <a:latin typeface="Franklin Gothic Medium Cond" panose="020B0606030402020204" pitchFamily="34" charset="0"/>
              </a:rPr>
              <a:t>1.</a:t>
            </a:r>
            <a:r>
              <a:rPr lang="fr-FR" sz="1300" dirty="0">
                <a:solidFill>
                  <a:schemeClr val="accent5">
                    <a:lumMod val="50000"/>
                  </a:schemeClr>
                </a:solidFill>
                <a:latin typeface="Franklin Gothic Medium Cond" panose="020B0606030402020204" pitchFamily="34" charset="0"/>
              </a:rPr>
              <a:t> 	Fors seulement l'</a:t>
            </a:r>
            <a:r>
              <a:rPr lang="fr-FR" sz="1300" dirty="0" err="1">
                <a:solidFill>
                  <a:schemeClr val="accent5">
                    <a:lumMod val="50000"/>
                  </a:schemeClr>
                </a:solidFill>
                <a:latin typeface="Franklin Gothic Medium Cond" panose="020B0606030402020204" pitchFamily="34" charset="0"/>
              </a:rPr>
              <a:t>actente</a:t>
            </a:r>
            <a:r>
              <a:rPr lang="fr-FR" sz="1300" dirty="0">
                <a:solidFill>
                  <a:schemeClr val="accent5">
                    <a:lumMod val="50000"/>
                  </a:schemeClr>
                </a:solidFill>
                <a:latin typeface="Franklin Gothic Medium Cond" panose="020B0606030402020204" pitchFamily="34" charset="0"/>
              </a:rPr>
              <a:t> que je meure</a:t>
            </a:r>
          </a:p>
          <a:p>
            <a:pPr>
              <a:tabLst>
                <a:tab pos="180000" algn="l"/>
              </a:tabLst>
            </a:pPr>
            <a:r>
              <a:rPr lang="fr-FR" sz="1300" dirty="0">
                <a:solidFill>
                  <a:schemeClr val="accent5">
                    <a:lumMod val="50000"/>
                  </a:schemeClr>
                </a:solidFill>
                <a:latin typeface="Franklin Gothic Medium Cond" panose="020B0606030402020204" pitchFamily="34" charset="0"/>
              </a:rPr>
              <a:t>	En mon las </a:t>
            </a:r>
            <a:r>
              <a:rPr lang="fr-FR" sz="1300" dirty="0" err="1">
                <a:solidFill>
                  <a:schemeClr val="accent5">
                    <a:lumMod val="50000"/>
                  </a:schemeClr>
                </a:solidFill>
                <a:latin typeface="Franklin Gothic Medium Cond" panose="020B0606030402020204" pitchFamily="34" charset="0"/>
              </a:rPr>
              <a:t>cuer</a:t>
            </a:r>
            <a:r>
              <a:rPr lang="fr-FR" sz="1300" dirty="0">
                <a:solidFill>
                  <a:schemeClr val="accent5">
                    <a:lumMod val="50000"/>
                  </a:schemeClr>
                </a:solidFill>
                <a:latin typeface="Franklin Gothic Medium Cond" panose="020B0606030402020204" pitchFamily="34" charset="0"/>
              </a:rPr>
              <a:t> nul espoir ne demeure</a:t>
            </a:r>
          </a:p>
          <a:p>
            <a:pPr>
              <a:tabLst>
                <a:tab pos="180000" algn="l"/>
              </a:tabLst>
            </a:pPr>
            <a:r>
              <a:rPr lang="fr-FR" sz="1300" dirty="0">
                <a:solidFill>
                  <a:schemeClr val="accent5">
                    <a:lumMod val="50000"/>
                  </a:schemeClr>
                </a:solidFill>
                <a:latin typeface="Franklin Gothic Medium Cond" panose="020B0606030402020204" pitchFamily="34" charset="0"/>
              </a:rPr>
              <a:t>	Car mon </a:t>
            </a:r>
            <a:r>
              <a:rPr lang="fr-FR" sz="1300" dirty="0" err="1">
                <a:solidFill>
                  <a:schemeClr val="accent5">
                    <a:lumMod val="50000"/>
                  </a:schemeClr>
                </a:solidFill>
                <a:latin typeface="Franklin Gothic Medium Cond" panose="020B0606030402020204" pitchFamily="34" charset="0"/>
              </a:rPr>
              <a:t>maleur</a:t>
            </a:r>
            <a:r>
              <a:rPr lang="fr-FR" sz="1300" dirty="0">
                <a:solidFill>
                  <a:schemeClr val="accent5">
                    <a:lumMod val="50000"/>
                  </a:schemeClr>
                </a:solidFill>
                <a:latin typeface="Franklin Gothic Medium Cond" panose="020B0606030402020204" pitchFamily="34" charset="0"/>
              </a:rPr>
              <a:t> si </a:t>
            </a:r>
            <a:r>
              <a:rPr lang="fr-FR" sz="1300" dirty="0" err="1">
                <a:solidFill>
                  <a:schemeClr val="accent5">
                    <a:lumMod val="50000"/>
                  </a:schemeClr>
                </a:solidFill>
                <a:latin typeface="Franklin Gothic Medium Cond" panose="020B0606030402020204" pitchFamily="34" charset="0"/>
              </a:rPr>
              <a:t>tresfort</a:t>
            </a:r>
            <a:r>
              <a:rPr lang="fr-FR" sz="1300" dirty="0">
                <a:solidFill>
                  <a:schemeClr val="accent5">
                    <a:lumMod val="50000"/>
                  </a:schemeClr>
                </a:solidFill>
                <a:latin typeface="Franklin Gothic Medium Cond" panose="020B0606030402020204" pitchFamily="34" charset="0"/>
              </a:rPr>
              <a:t> me tourmente</a:t>
            </a:r>
          </a:p>
          <a:p>
            <a:pPr>
              <a:tabLst>
                <a:tab pos="180000" algn="l"/>
              </a:tabLst>
            </a:pPr>
            <a:r>
              <a:rPr lang="fr-FR" sz="1300" b="1" dirty="0">
                <a:solidFill>
                  <a:schemeClr val="accent5">
                    <a:lumMod val="50000"/>
                  </a:schemeClr>
                </a:solidFill>
                <a:latin typeface="Franklin Gothic Medium Cond" panose="020B0606030402020204" pitchFamily="34" charset="0"/>
              </a:rPr>
              <a:t>2.</a:t>
            </a:r>
            <a:r>
              <a:rPr lang="fr-FR" sz="1300" dirty="0">
                <a:solidFill>
                  <a:schemeClr val="accent5">
                    <a:lumMod val="50000"/>
                  </a:schemeClr>
                </a:solidFill>
                <a:latin typeface="Franklin Gothic Medium Cond" panose="020B0606030402020204" pitchFamily="34" charset="0"/>
              </a:rPr>
              <a:t> 	Qu'il n'est douleur que pour vous je me sente</a:t>
            </a:r>
          </a:p>
          <a:p>
            <a:pPr>
              <a:tabLst>
                <a:tab pos="180000" algn="l"/>
              </a:tabLst>
            </a:pPr>
            <a:r>
              <a:rPr lang="fr-FR" sz="1300" dirty="0">
                <a:solidFill>
                  <a:schemeClr val="accent5">
                    <a:lumMod val="50000"/>
                  </a:schemeClr>
                </a:solidFill>
                <a:latin typeface="Franklin Gothic Medium Cond" panose="020B0606030402020204" pitchFamily="34" charset="0"/>
              </a:rPr>
              <a:t>	Pour ce que suis de vous perdre bien </a:t>
            </a:r>
            <a:r>
              <a:rPr lang="fr-FR" sz="1300" dirty="0" err="1">
                <a:solidFill>
                  <a:schemeClr val="accent5">
                    <a:lumMod val="50000"/>
                  </a:schemeClr>
                </a:solidFill>
                <a:latin typeface="Franklin Gothic Medium Cond" panose="020B0606030402020204" pitchFamily="34" charset="0"/>
              </a:rPr>
              <a:t>seure</a:t>
            </a:r>
            <a:r>
              <a:rPr lang="fr-FR" sz="1300" dirty="0">
                <a:solidFill>
                  <a:schemeClr val="accent5">
                    <a:lumMod val="50000"/>
                  </a:schemeClr>
                </a:solidFill>
                <a:latin typeface="Franklin Gothic Medium Cond" panose="020B0606030402020204" pitchFamily="34" charset="0"/>
              </a:rPr>
              <a:t>.</a:t>
            </a:r>
          </a:p>
          <a:p>
            <a:pPr>
              <a:tabLst>
                <a:tab pos="180000" algn="l"/>
              </a:tabLst>
            </a:pPr>
            <a:r>
              <a:rPr lang="fr-FR" sz="1300" b="1" dirty="0">
                <a:solidFill>
                  <a:schemeClr val="accent5">
                    <a:lumMod val="50000"/>
                  </a:schemeClr>
                </a:solidFill>
                <a:latin typeface="Franklin Gothic Medium Cond" panose="020B0606030402020204" pitchFamily="34" charset="0"/>
              </a:rPr>
              <a:t>3.</a:t>
            </a:r>
            <a:r>
              <a:rPr lang="fr-FR" sz="1300" dirty="0">
                <a:solidFill>
                  <a:schemeClr val="accent5">
                    <a:lumMod val="50000"/>
                  </a:schemeClr>
                </a:solidFill>
                <a:latin typeface="Franklin Gothic Medium Cond" panose="020B0606030402020204" pitchFamily="34" charset="0"/>
              </a:rPr>
              <a:t> 	</a:t>
            </a:r>
            <a:r>
              <a:rPr lang="fr-FR" sz="1300" dirty="0" err="1">
                <a:solidFill>
                  <a:schemeClr val="accent5">
                    <a:lumMod val="50000"/>
                  </a:schemeClr>
                </a:solidFill>
                <a:latin typeface="Franklin Gothic Medium Cond" panose="020B0606030402020204" pitchFamily="34" charset="0"/>
              </a:rPr>
              <a:t>Vostre</a:t>
            </a:r>
            <a:r>
              <a:rPr lang="fr-FR" sz="1300" dirty="0">
                <a:solidFill>
                  <a:schemeClr val="accent5">
                    <a:lumMod val="50000"/>
                  </a:schemeClr>
                </a:solidFill>
                <a:latin typeface="Franklin Gothic Medium Cond" panose="020B0606030402020204" pitchFamily="34" charset="0"/>
              </a:rPr>
              <a:t> rigueur bellement </a:t>
            </a:r>
            <a:r>
              <a:rPr lang="fr-FR" sz="1300" dirty="0" err="1">
                <a:solidFill>
                  <a:schemeClr val="accent5">
                    <a:lumMod val="50000"/>
                  </a:schemeClr>
                </a:solidFill>
                <a:latin typeface="Franklin Gothic Medium Cond" panose="020B0606030402020204" pitchFamily="34" charset="0"/>
              </a:rPr>
              <a:t>my</a:t>
            </a:r>
            <a:r>
              <a:rPr lang="fr-FR" sz="1300" dirty="0">
                <a:solidFill>
                  <a:schemeClr val="accent5">
                    <a:lumMod val="50000"/>
                  </a:schemeClr>
                </a:solidFill>
                <a:latin typeface="Franklin Gothic Medium Cond" panose="020B0606030402020204" pitchFamily="34" charset="0"/>
              </a:rPr>
              <a:t> </a:t>
            </a:r>
            <a:r>
              <a:rPr lang="fr-FR" sz="1300" dirty="0" err="1">
                <a:solidFill>
                  <a:schemeClr val="accent5">
                    <a:lumMod val="50000"/>
                  </a:schemeClr>
                </a:solidFill>
                <a:latin typeface="Franklin Gothic Medium Cond" panose="020B0606030402020204" pitchFamily="34" charset="0"/>
              </a:rPr>
              <a:t>queurt</a:t>
            </a:r>
            <a:r>
              <a:rPr lang="fr-FR" sz="1300" dirty="0">
                <a:solidFill>
                  <a:schemeClr val="accent5">
                    <a:lumMod val="50000"/>
                  </a:schemeClr>
                </a:solidFill>
                <a:latin typeface="Franklin Gothic Medium Cond" panose="020B0606030402020204" pitchFamily="34" charset="0"/>
              </a:rPr>
              <a:t> </a:t>
            </a:r>
            <a:r>
              <a:rPr lang="fr-FR" sz="1300" dirty="0" err="1">
                <a:solidFill>
                  <a:schemeClr val="accent5">
                    <a:lumMod val="50000"/>
                  </a:schemeClr>
                </a:solidFill>
                <a:latin typeface="Franklin Gothic Medium Cond" panose="020B0606030402020204" pitchFamily="34" charset="0"/>
              </a:rPr>
              <a:t>seure</a:t>
            </a:r>
            <a:endParaRPr lang="fr-FR" sz="1300" dirty="0">
              <a:solidFill>
                <a:schemeClr val="accent5">
                  <a:lumMod val="50000"/>
                </a:schemeClr>
              </a:solidFill>
              <a:latin typeface="Franklin Gothic Medium Cond" panose="020B0606030402020204" pitchFamily="34" charset="0"/>
            </a:endParaRPr>
          </a:p>
          <a:p>
            <a:pPr>
              <a:tabLst>
                <a:tab pos="180000" algn="l"/>
              </a:tabLst>
            </a:pPr>
            <a:r>
              <a:rPr lang="fr-FR" sz="1300" dirty="0">
                <a:solidFill>
                  <a:schemeClr val="accent5">
                    <a:lumMod val="50000"/>
                  </a:schemeClr>
                </a:solidFill>
                <a:latin typeface="Franklin Gothic Medium Cond" panose="020B0606030402020204" pitchFamily="34" charset="0"/>
              </a:rPr>
              <a:t>	Qu'en ce parti il </a:t>
            </a:r>
            <a:r>
              <a:rPr lang="fr-FR" sz="1300" dirty="0" err="1">
                <a:solidFill>
                  <a:schemeClr val="accent5">
                    <a:lumMod val="50000"/>
                  </a:schemeClr>
                </a:solidFill>
                <a:latin typeface="Franklin Gothic Medium Cond" panose="020B0606030402020204" pitchFamily="34" charset="0"/>
              </a:rPr>
              <a:t>fault</a:t>
            </a:r>
            <a:r>
              <a:rPr lang="fr-FR" sz="1300" dirty="0">
                <a:solidFill>
                  <a:schemeClr val="accent5">
                    <a:lumMod val="50000"/>
                  </a:schemeClr>
                </a:solidFill>
                <a:latin typeface="Franklin Gothic Medium Cond" panose="020B0606030402020204" pitchFamily="34" charset="0"/>
              </a:rPr>
              <a:t> que je m'</a:t>
            </a:r>
            <a:r>
              <a:rPr lang="fr-FR" sz="1300" dirty="0" err="1">
                <a:solidFill>
                  <a:schemeClr val="accent5">
                    <a:lumMod val="50000"/>
                  </a:schemeClr>
                </a:solidFill>
                <a:latin typeface="Franklin Gothic Medium Cond" panose="020B0606030402020204" pitchFamily="34" charset="0"/>
              </a:rPr>
              <a:t>asseure</a:t>
            </a:r>
            <a:endParaRPr lang="fr-FR" sz="1300" dirty="0">
              <a:solidFill>
                <a:schemeClr val="accent5">
                  <a:lumMod val="50000"/>
                </a:schemeClr>
              </a:solidFill>
              <a:latin typeface="Franklin Gothic Medium Cond" panose="020B0606030402020204" pitchFamily="34" charset="0"/>
            </a:endParaRPr>
          </a:p>
          <a:p>
            <a:pPr>
              <a:tabLst>
                <a:tab pos="180000" algn="l"/>
              </a:tabLst>
            </a:pPr>
            <a:r>
              <a:rPr lang="fr-FR" sz="1300" dirty="0">
                <a:solidFill>
                  <a:schemeClr val="accent5">
                    <a:lumMod val="50000"/>
                  </a:schemeClr>
                </a:solidFill>
                <a:latin typeface="Franklin Gothic Medium Cond" panose="020B0606030402020204" pitchFamily="34" charset="0"/>
              </a:rPr>
              <a:t>	Dont je n'ay bien qui en riens me contente</a:t>
            </a:r>
          </a:p>
          <a:p>
            <a:pPr>
              <a:tabLst>
                <a:tab pos="180000" algn="l"/>
              </a:tabLst>
            </a:pPr>
            <a:r>
              <a:rPr lang="fr-FR" sz="1300" b="1" dirty="0">
                <a:solidFill>
                  <a:schemeClr val="accent5">
                    <a:lumMod val="50000"/>
                  </a:schemeClr>
                </a:solidFill>
                <a:latin typeface="Franklin Gothic Medium Cond" panose="020B0606030402020204" pitchFamily="34" charset="0"/>
              </a:rPr>
              <a:t>4.</a:t>
            </a:r>
            <a:r>
              <a:rPr lang="fr-FR" sz="1300" dirty="0">
                <a:solidFill>
                  <a:schemeClr val="accent5">
                    <a:lumMod val="50000"/>
                  </a:schemeClr>
                </a:solidFill>
                <a:latin typeface="Franklin Gothic Medium Cond" panose="020B0606030402020204" pitchFamily="34" charset="0"/>
              </a:rPr>
              <a:t> 	Fors seulement …</a:t>
            </a:r>
          </a:p>
          <a:p>
            <a:pPr>
              <a:tabLst>
                <a:tab pos="180000" algn="l"/>
              </a:tabLst>
            </a:pPr>
            <a:r>
              <a:rPr lang="fr-FR" sz="1300" b="1" dirty="0">
                <a:solidFill>
                  <a:schemeClr val="accent5">
                    <a:lumMod val="50000"/>
                  </a:schemeClr>
                </a:solidFill>
                <a:latin typeface="Franklin Gothic Medium Cond" panose="020B0606030402020204" pitchFamily="34" charset="0"/>
              </a:rPr>
              <a:t>5.</a:t>
            </a:r>
            <a:r>
              <a:rPr lang="fr-FR" sz="1300" dirty="0">
                <a:solidFill>
                  <a:schemeClr val="accent5">
                    <a:lumMod val="50000"/>
                  </a:schemeClr>
                </a:solidFill>
                <a:latin typeface="Franklin Gothic Medium Cond" panose="020B0606030402020204" pitchFamily="34" charset="0"/>
              </a:rPr>
              <a:t> 	Mon </a:t>
            </a:r>
            <a:r>
              <a:rPr lang="fr-FR" sz="1300" dirty="0" err="1">
                <a:solidFill>
                  <a:schemeClr val="accent5">
                    <a:lumMod val="50000"/>
                  </a:schemeClr>
                </a:solidFill>
                <a:latin typeface="Franklin Gothic Medium Cond" panose="020B0606030402020204" pitchFamily="34" charset="0"/>
              </a:rPr>
              <a:t>desconfort</a:t>
            </a:r>
            <a:r>
              <a:rPr lang="fr-FR" sz="1300" dirty="0">
                <a:solidFill>
                  <a:schemeClr val="accent5">
                    <a:lumMod val="50000"/>
                  </a:schemeClr>
                </a:solidFill>
                <a:latin typeface="Franklin Gothic Medium Cond" panose="020B0606030402020204" pitchFamily="34" charset="0"/>
              </a:rPr>
              <a:t> toute seule je pleure</a:t>
            </a:r>
          </a:p>
          <a:p>
            <a:pPr>
              <a:tabLst>
                <a:tab pos="180000" algn="l"/>
              </a:tabLst>
            </a:pPr>
            <a:r>
              <a:rPr lang="fr-FR" sz="1300" dirty="0">
                <a:solidFill>
                  <a:schemeClr val="accent5">
                    <a:lumMod val="50000"/>
                  </a:schemeClr>
                </a:solidFill>
                <a:latin typeface="Franklin Gothic Medium Cond" panose="020B0606030402020204" pitchFamily="34" charset="0"/>
              </a:rPr>
              <a:t>	En </a:t>
            </a:r>
            <a:r>
              <a:rPr lang="fr-FR" sz="1300" dirty="0" err="1">
                <a:solidFill>
                  <a:schemeClr val="accent5">
                    <a:lumMod val="50000"/>
                  </a:schemeClr>
                </a:solidFill>
                <a:latin typeface="Franklin Gothic Medium Cond" panose="020B0606030402020204" pitchFamily="34" charset="0"/>
              </a:rPr>
              <a:t>maudisant</a:t>
            </a:r>
            <a:r>
              <a:rPr lang="fr-FR" sz="1300" dirty="0">
                <a:solidFill>
                  <a:schemeClr val="accent5">
                    <a:lumMod val="50000"/>
                  </a:schemeClr>
                </a:solidFill>
                <a:latin typeface="Franklin Gothic Medium Cond" panose="020B0606030402020204" pitchFamily="34" charset="0"/>
              </a:rPr>
              <a:t> sur ma </a:t>
            </a:r>
            <a:r>
              <a:rPr lang="fr-FR" sz="1300" dirty="0" err="1">
                <a:solidFill>
                  <a:schemeClr val="accent5">
                    <a:lumMod val="50000"/>
                  </a:schemeClr>
                </a:solidFill>
                <a:latin typeface="Franklin Gothic Medium Cond" panose="020B0606030402020204" pitchFamily="34" charset="0"/>
              </a:rPr>
              <a:t>foy</a:t>
            </a:r>
            <a:r>
              <a:rPr lang="fr-FR" sz="1300" dirty="0">
                <a:solidFill>
                  <a:schemeClr val="accent5">
                    <a:lumMod val="50000"/>
                  </a:schemeClr>
                </a:solidFill>
                <a:latin typeface="Franklin Gothic Medium Cond" panose="020B0606030402020204" pitchFamily="34" charset="0"/>
              </a:rPr>
              <a:t> a toute heure</a:t>
            </a:r>
          </a:p>
          <a:p>
            <a:pPr>
              <a:tabLst>
                <a:tab pos="180000" algn="l"/>
              </a:tabLst>
            </a:pPr>
            <a:r>
              <a:rPr lang="fr-FR" sz="1300" dirty="0">
                <a:solidFill>
                  <a:schemeClr val="accent5">
                    <a:lumMod val="50000"/>
                  </a:schemeClr>
                </a:solidFill>
                <a:latin typeface="Franklin Gothic Medium Cond" panose="020B0606030402020204" pitchFamily="34" charset="0"/>
              </a:rPr>
              <a:t>	Ma </a:t>
            </a:r>
            <a:r>
              <a:rPr lang="fr-FR" sz="1300" dirty="0" err="1">
                <a:solidFill>
                  <a:schemeClr val="accent5">
                    <a:lumMod val="50000"/>
                  </a:schemeClr>
                </a:solidFill>
                <a:latin typeface="Franklin Gothic Medium Cond" panose="020B0606030402020204" pitchFamily="34" charset="0"/>
              </a:rPr>
              <a:t>leaute</a:t>
            </a:r>
            <a:r>
              <a:rPr lang="fr-FR" sz="1300" dirty="0">
                <a:solidFill>
                  <a:schemeClr val="accent5">
                    <a:lumMod val="50000"/>
                  </a:schemeClr>
                </a:solidFill>
                <a:latin typeface="Franklin Gothic Medium Cond" panose="020B0606030402020204" pitchFamily="34" charset="0"/>
              </a:rPr>
              <a:t> qui tant me fait dolente</a:t>
            </a:r>
          </a:p>
          <a:p>
            <a:pPr>
              <a:tabLst>
                <a:tab pos="180000" algn="l"/>
              </a:tabLst>
            </a:pPr>
            <a:r>
              <a:rPr lang="fr-FR" sz="1300" b="1" dirty="0">
                <a:solidFill>
                  <a:schemeClr val="accent5">
                    <a:lumMod val="50000"/>
                  </a:schemeClr>
                </a:solidFill>
                <a:latin typeface="Franklin Gothic Medium Cond" panose="020B0606030402020204" pitchFamily="34" charset="0"/>
              </a:rPr>
              <a:t>6.</a:t>
            </a:r>
            <a:r>
              <a:rPr lang="fr-FR" sz="1300" dirty="0">
                <a:solidFill>
                  <a:schemeClr val="accent5">
                    <a:lumMod val="50000"/>
                  </a:schemeClr>
                </a:solidFill>
                <a:latin typeface="Franklin Gothic Medium Cond" panose="020B0606030402020204" pitchFamily="34" charset="0"/>
              </a:rPr>
              <a:t> 	Las que je suis de vivre malcontente</a:t>
            </a:r>
          </a:p>
          <a:p>
            <a:pPr>
              <a:tabLst>
                <a:tab pos="180000" algn="l"/>
              </a:tabLst>
            </a:pPr>
            <a:r>
              <a:rPr lang="fr-FR" sz="1300" dirty="0">
                <a:solidFill>
                  <a:schemeClr val="accent5">
                    <a:lumMod val="50000"/>
                  </a:schemeClr>
                </a:solidFill>
                <a:latin typeface="Franklin Gothic Medium Cond" panose="020B0606030402020204" pitchFamily="34" charset="0"/>
              </a:rPr>
              <a:t>	Quant de par vous n'ay riens qui me demeure </a:t>
            </a:r>
          </a:p>
          <a:p>
            <a:pPr>
              <a:tabLst>
                <a:tab pos="180000" algn="l"/>
              </a:tabLst>
            </a:pPr>
            <a:r>
              <a:rPr lang="fr-FR" sz="1300" b="1" dirty="0">
                <a:solidFill>
                  <a:schemeClr val="accent5">
                    <a:lumMod val="50000"/>
                  </a:schemeClr>
                </a:solidFill>
                <a:latin typeface="Franklin Gothic Medium Cond" panose="020B0606030402020204" pitchFamily="34" charset="0"/>
              </a:rPr>
              <a:t>7.</a:t>
            </a:r>
            <a:r>
              <a:rPr lang="fr-FR" sz="1300" dirty="0">
                <a:solidFill>
                  <a:schemeClr val="accent5">
                    <a:lumMod val="50000"/>
                  </a:schemeClr>
                </a:solidFill>
                <a:latin typeface="Franklin Gothic Medium Cond" panose="020B0606030402020204" pitchFamily="34" charset="0"/>
              </a:rPr>
              <a:t> 	Fors seulement …</a:t>
            </a:r>
          </a:p>
          <a:p>
            <a:pPr>
              <a:tabLst>
                <a:tab pos="180000" algn="l"/>
              </a:tabLst>
            </a:pPr>
            <a:r>
              <a:rPr lang="fr-FR" sz="1300" b="1" dirty="0">
                <a:solidFill>
                  <a:schemeClr val="accent5">
                    <a:lumMod val="50000"/>
                  </a:schemeClr>
                </a:solidFill>
                <a:latin typeface="Franklin Gothic Medium Cond" panose="020B0606030402020204" pitchFamily="34" charset="0"/>
              </a:rPr>
              <a:t>8.</a:t>
            </a:r>
            <a:r>
              <a:rPr lang="fr-FR" sz="1300" dirty="0">
                <a:solidFill>
                  <a:schemeClr val="accent5">
                    <a:lumMod val="50000"/>
                  </a:schemeClr>
                </a:solidFill>
                <a:latin typeface="Franklin Gothic Medium Cond" panose="020B0606030402020204" pitchFamily="34" charset="0"/>
              </a:rPr>
              <a:t> 	Qu'il n'est douleur … </a:t>
            </a:r>
            <a:endParaRPr lang="it-IT" sz="1300" dirty="0">
              <a:solidFill>
                <a:schemeClr val="accent5">
                  <a:lumMod val="50000"/>
                </a:schemeClr>
              </a:solidFill>
              <a:latin typeface="Franklin Gothic Medium Cond" panose="020B0606030402020204" pitchFamily="34" charset="0"/>
            </a:endParaRPr>
          </a:p>
        </p:txBody>
      </p:sp>
      <p:sp>
        <p:nvSpPr>
          <p:cNvPr id="240" name="CasellaDiTesto 239"/>
          <p:cNvSpPr txBox="1"/>
          <p:nvPr/>
        </p:nvSpPr>
        <p:spPr>
          <a:xfrm>
            <a:off x="305950" y="341225"/>
            <a:ext cx="2029338" cy="400110"/>
          </a:xfrm>
          <a:prstGeom prst="rect">
            <a:avLst/>
          </a:prstGeom>
          <a:noFill/>
        </p:spPr>
        <p:txBody>
          <a:bodyPr wrap="none" rtlCol="0">
            <a:spAutoFit/>
          </a:bodyPr>
          <a:lstStyle/>
          <a:p>
            <a:r>
              <a:rPr lang="it-IT" sz="2000" b="1" dirty="0">
                <a:solidFill>
                  <a:schemeClr val="accent6">
                    <a:lumMod val="20000"/>
                    <a:lumOff val="80000"/>
                  </a:schemeClr>
                </a:solidFill>
                <a:effectLst>
                  <a:outerShdw blurRad="38100" dist="38100" dir="2700000" algn="tl">
                    <a:srgbClr val="000000">
                      <a:alpha val="43137"/>
                    </a:srgbClr>
                  </a:outerShdw>
                </a:effectLst>
              </a:rPr>
              <a:t>Guillaume </a:t>
            </a:r>
            <a:r>
              <a:rPr lang="it-IT" sz="2000" b="1" dirty="0" err="1">
                <a:solidFill>
                  <a:schemeClr val="accent6">
                    <a:lumMod val="20000"/>
                    <a:lumOff val="80000"/>
                  </a:schemeClr>
                </a:solidFill>
                <a:effectLst>
                  <a:outerShdw blurRad="38100" dist="38100" dir="2700000" algn="tl">
                    <a:srgbClr val="000000">
                      <a:alpha val="43137"/>
                    </a:srgbClr>
                  </a:outerShdw>
                </a:effectLst>
              </a:rPr>
              <a:t>Crétin</a:t>
            </a:r>
            <a:endParaRPr lang="it-IT" sz="2000" b="1" dirty="0">
              <a:solidFill>
                <a:schemeClr val="accent6">
                  <a:lumMod val="20000"/>
                  <a:lumOff val="80000"/>
                </a:schemeClr>
              </a:solidFill>
              <a:effectLst>
                <a:outerShdw blurRad="38100" dist="38100" dir="2700000" algn="tl">
                  <a:srgbClr val="000000">
                    <a:alpha val="43137"/>
                  </a:srgbClr>
                </a:outerShdw>
              </a:effectLst>
            </a:endParaRPr>
          </a:p>
        </p:txBody>
      </p:sp>
      <p:sp>
        <p:nvSpPr>
          <p:cNvPr id="68" name="CasellaDiTesto 67"/>
          <p:cNvSpPr txBox="1"/>
          <p:nvPr/>
        </p:nvSpPr>
        <p:spPr>
          <a:xfrm>
            <a:off x="5890933" y="3672131"/>
            <a:ext cx="2954591" cy="307777"/>
          </a:xfrm>
          <a:prstGeom prst="rect">
            <a:avLst/>
          </a:prstGeom>
          <a:noFill/>
        </p:spPr>
        <p:txBody>
          <a:bodyPr wrap="none" rtlCol="0">
            <a:spAutoFit/>
          </a:bodyPr>
          <a:lstStyle/>
          <a:p>
            <a:r>
              <a:rPr lang="en-US" sz="1400" dirty="0">
                <a:solidFill>
                  <a:schemeClr val="accent1">
                    <a:lumMod val="50000"/>
                  </a:schemeClr>
                </a:solidFill>
                <a:effectLst>
                  <a:outerShdw blurRad="76200" dist="38100" dir="2700000" algn="tl" rotWithShape="0">
                    <a:prstClr val="black">
                      <a:alpha val="40000"/>
                    </a:prstClr>
                  </a:outerShdw>
                </a:effectLst>
              </a:rPr>
              <a:t>Romanesque | K. van </a:t>
            </a:r>
            <a:r>
              <a:rPr lang="en-US" sz="1400" dirty="0" err="1">
                <a:solidFill>
                  <a:schemeClr val="accent1">
                    <a:lumMod val="50000"/>
                  </a:schemeClr>
                </a:solidFill>
                <a:effectLst>
                  <a:outerShdw blurRad="76200" dist="38100" dir="2700000" algn="tl" rotWithShape="0">
                    <a:prstClr val="black">
                      <a:alpha val="40000"/>
                    </a:prstClr>
                  </a:outerShdw>
                </a:effectLst>
              </a:rPr>
              <a:t>Laethem</a:t>
            </a:r>
            <a:r>
              <a:rPr lang="en-US" sz="1400" dirty="0">
                <a:solidFill>
                  <a:schemeClr val="accent1">
                    <a:lumMod val="50000"/>
                  </a:schemeClr>
                </a:solidFill>
                <a:effectLst>
                  <a:outerShdw blurRad="76200" dist="38100" dir="2700000" algn="tl" rotWithShape="0">
                    <a:prstClr val="black">
                      <a:alpha val="40000"/>
                    </a:prstClr>
                  </a:outerShdw>
                </a:effectLst>
              </a:rPr>
              <a:t> (voice)</a:t>
            </a:r>
            <a:endParaRPr lang="it-IT" sz="1400" dirty="0">
              <a:solidFill>
                <a:schemeClr val="accent1">
                  <a:lumMod val="50000"/>
                </a:schemeClr>
              </a:solidFill>
              <a:effectLst>
                <a:outerShdw blurRad="76200" dist="38100" dir="2700000" algn="tl" rotWithShape="0">
                  <a:prstClr val="black">
                    <a:alpha val="40000"/>
                  </a:prstClr>
                </a:outerShdw>
              </a:effectLst>
            </a:endParaRPr>
          </a:p>
        </p:txBody>
      </p:sp>
      <p:pic>
        <p:nvPicPr>
          <p:cNvPr id="241" name="cret">
            <a:hlinkClick r:id="" action="ppaction://media"/>
          </p:cNvPr>
          <p:cNvPicPr>
            <a:picLocks noChangeAspect="1"/>
          </p:cNvPicPr>
          <p:nvPr>
            <a:audioFile r:link="rId1"/>
            <p:extLst>
              <p:ext uri="{DAA4B4D4-6D71-4841-9C94-3DE7FCFB9230}">
                <p14:media xmlns:p14="http://schemas.microsoft.com/office/powerpoint/2010/main" r:embed="rId2">
                  <p14:trim end="20900"/>
                  <p14:fade out="2000"/>
                </p14:media>
              </p:ext>
            </p:extLst>
          </p:nvPr>
        </p:nvPicPr>
        <p:blipFill>
          <a:blip r:embed="rId13"/>
          <a:stretch>
            <a:fillRect/>
          </a:stretch>
        </p:blipFill>
        <p:spPr>
          <a:xfrm>
            <a:off x="7847716" y="4568033"/>
            <a:ext cx="487363" cy="487363"/>
          </a:xfrm>
          <a:prstGeom prst="rect">
            <a:avLst/>
          </a:prstGeom>
        </p:spPr>
      </p:pic>
    </p:spTree>
    <p:extLst>
      <p:ext uri="{BB962C8B-B14F-4D97-AF65-F5344CB8AC3E}">
        <p14:creationId xmlns:p14="http://schemas.microsoft.com/office/powerpoint/2010/main" val="287952844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41"/>
                                        </p:tgtEl>
                                      </p:cBhvr>
                                    </p:cmd>
                                  </p:childTnLst>
                                </p:cTn>
                              </p:par>
                              <p:par>
                                <p:cTn id="7" presetID="22" presetClass="entr" presetSubtype="1"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wipe(up)">
                                      <p:cBhvr>
                                        <p:cTn id="9" dur="2000"/>
                                        <p:tgtEl>
                                          <p:spTgt spid="5"/>
                                        </p:tgtEl>
                                      </p:cBhvr>
                                    </p:animEffect>
                                  </p:childTnLst>
                                </p:cTn>
                              </p:par>
                            </p:childTnLst>
                          </p:cTn>
                        </p:par>
                        <p:par>
                          <p:cTn id="10" fill="hold">
                            <p:stCondLst>
                              <p:cond delay="2000"/>
                            </p:stCondLst>
                            <p:childTnLst>
                              <p:par>
                                <p:cTn id="11" presetID="10" presetClass="entr" presetSubtype="0" fill="hold" grpId="0" nodeType="afterEffect">
                                  <p:stCondLst>
                                    <p:cond delay="0"/>
                                  </p:stCondLst>
                                  <p:childTnLst>
                                    <p:set>
                                      <p:cBhvr>
                                        <p:cTn id="12" dur="1" fill="hold">
                                          <p:stCondLst>
                                            <p:cond delay="0"/>
                                          </p:stCondLst>
                                        </p:cTn>
                                        <p:tgtEl>
                                          <p:spTgt spid="240"/>
                                        </p:tgtEl>
                                        <p:attrNameLst>
                                          <p:attrName>style.visibility</p:attrName>
                                        </p:attrNameLst>
                                      </p:cBhvr>
                                      <p:to>
                                        <p:strVal val="visible"/>
                                      </p:to>
                                    </p:set>
                                    <p:animEffect transition="in" filter="fade">
                                      <p:cBhvr>
                                        <p:cTn id="13" dur="1000"/>
                                        <p:tgtEl>
                                          <p:spTgt spid="24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2000"/>
                                        <p:tgtEl>
                                          <p:spTgt spid="6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28049" numSld="999" showWhenStopped="0">
                <p:cTn id="23" fill="hold" display="0">
                  <p:stCondLst>
                    <p:cond delay="indefinite"/>
                  </p:stCondLst>
                  <p:endCondLst>
                    <p:cond evt="onStopAudio" delay="0">
                      <p:tgtEl>
                        <p:sldTgt/>
                      </p:tgtEl>
                    </p:cond>
                  </p:endCondLst>
                </p:cTn>
                <p:tgtEl>
                  <p:spTgt spid="241"/>
                </p:tgtEl>
              </p:cMediaNode>
            </p:audio>
          </p:childTnLst>
        </p:cTn>
      </p:par>
    </p:tnLst>
    <p:bldLst>
      <p:bldP spid="5" grpId="0"/>
      <p:bldP spid="63" grpId="0"/>
      <p:bldP spid="240" grpId="0"/>
      <p:bldP spid="68"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 name="CasellaDiTesto 5"/>
          <p:cNvSpPr txBox="1"/>
          <p:nvPr/>
        </p:nvSpPr>
        <p:spPr>
          <a:xfrm>
            <a:off x="959619" y="4172408"/>
            <a:ext cx="2211759" cy="1231106"/>
          </a:xfrm>
          <a:prstGeom prst="rect">
            <a:avLst/>
          </a:prstGeom>
          <a:noFill/>
        </p:spPr>
        <p:txBody>
          <a:bodyPr wrap="none" rtlCol="0">
            <a:spAutoFit/>
          </a:bodyPr>
          <a:lstStyle/>
          <a:p>
            <a:pPr algn="r"/>
            <a:r>
              <a:rPr lang="it-IT" sz="1400" dirty="0" err="1">
                <a:solidFill>
                  <a:schemeClr val="accent6">
                    <a:lumMod val="20000"/>
                    <a:lumOff val="80000"/>
                  </a:schemeClr>
                </a:solidFill>
                <a:effectLst>
                  <a:outerShdw blurRad="38100" dist="38100" dir="2700000" algn="tl">
                    <a:srgbClr val="000000">
                      <a:alpha val="43137"/>
                    </a:srgbClr>
                  </a:outerShdw>
                </a:effectLst>
              </a:rPr>
              <a:t>Supposed</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portrait</a:t>
            </a:r>
            <a:r>
              <a:rPr lang="it-IT" sz="1400" dirty="0">
                <a:solidFill>
                  <a:schemeClr val="accent6">
                    <a:lumMod val="20000"/>
                    <a:lumOff val="80000"/>
                  </a:schemeClr>
                </a:solidFill>
                <a:effectLst>
                  <a:outerShdw blurRad="38100" dist="38100" dir="2700000" algn="tl">
                    <a:srgbClr val="000000">
                      <a:alpha val="43137"/>
                    </a:srgbClr>
                  </a:outerShdw>
                </a:effectLst>
              </a:rPr>
              <a:t> of </a:t>
            </a:r>
          </a:p>
          <a:p>
            <a:pPr algn="r"/>
            <a:r>
              <a:rPr lang="it-IT" dirty="0">
                <a:solidFill>
                  <a:schemeClr val="accent6">
                    <a:lumMod val="20000"/>
                    <a:lumOff val="80000"/>
                  </a:schemeClr>
                </a:solidFill>
                <a:effectLst>
                  <a:outerShdw blurRad="38100" dist="38100" dir="2700000" algn="tl">
                    <a:srgbClr val="000000">
                      <a:alpha val="43137"/>
                    </a:srgbClr>
                  </a:outerShdw>
                </a:effectLst>
              </a:rPr>
              <a:t>Johannes </a:t>
            </a:r>
            <a:r>
              <a:rPr lang="it-IT" dirty="0" err="1">
                <a:solidFill>
                  <a:schemeClr val="accent6">
                    <a:lumMod val="20000"/>
                    <a:lumOff val="80000"/>
                  </a:schemeClr>
                </a:solidFill>
                <a:effectLst>
                  <a:outerShdw blurRad="38100" dist="38100" dir="2700000" algn="tl">
                    <a:srgbClr val="000000">
                      <a:alpha val="43137"/>
                    </a:srgbClr>
                  </a:outerShdw>
                </a:effectLst>
              </a:rPr>
              <a:t>Ockeghem</a:t>
            </a:r>
            <a:r>
              <a:rPr lang="it-IT" dirty="0">
                <a:solidFill>
                  <a:schemeClr val="accent6">
                    <a:lumMod val="20000"/>
                    <a:lumOff val="80000"/>
                  </a:schemeClr>
                </a:solidFill>
                <a:effectLst>
                  <a:outerShdw blurRad="38100" dist="38100" dir="2700000" algn="tl">
                    <a:srgbClr val="000000">
                      <a:alpha val="43137"/>
                    </a:srgbClr>
                  </a:outerShdw>
                </a:effectLst>
              </a:rPr>
              <a:t> </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a:solidFill>
                  <a:schemeClr val="accent6">
                    <a:lumMod val="20000"/>
                    <a:lumOff val="80000"/>
                  </a:schemeClr>
                </a:solidFill>
                <a:effectLst>
                  <a:outerShdw blurRad="38100" dist="38100" dir="2700000" algn="tl">
                    <a:srgbClr val="000000">
                      <a:alpha val="43137"/>
                    </a:srgbClr>
                  </a:outerShdw>
                </a:effectLst>
              </a:rPr>
              <a:t>(1410-1497)</a:t>
            </a:r>
          </a:p>
          <a:p>
            <a:pPr algn="r"/>
            <a:r>
              <a:rPr lang="it-IT" sz="1400" dirty="0">
                <a:solidFill>
                  <a:schemeClr val="accent6">
                    <a:lumMod val="20000"/>
                    <a:lumOff val="80000"/>
                  </a:schemeClr>
                </a:solidFill>
                <a:effectLst>
                  <a:outerShdw blurRad="38100" dist="38100" dir="2700000" algn="tl">
                    <a:srgbClr val="000000">
                      <a:alpha val="43137"/>
                    </a:srgbClr>
                  </a:outerShdw>
                </a:effectLst>
              </a:rPr>
              <a:t>Paris, </a:t>
            </a:r>
            <a:r>
              <a:rPr lang="it-IT" sz="1400" dirty="0" err="1">
                <a:solidFill>
                  <a:schemeClr val="accent6">
                    <a:lumMod val="20000"/>
                    <a:lumOff val="80000"/>
                  </a:schemeClr>
                </a:solidFill>
                <a:effectLst>
                  <a:outerShdw blurRad="38100" dist="38100" dir="2700000" algn="tl">
                    <a:srgbClr val="000000">
                      <a:alpha val="43137"/>
                    </a:srgbClr>
                  </a:outerShdw>
                </a:effectLst>
              </a:rPr>
              <a:t>Bibl</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Nat</a:t>
            </a:r>
            <a:r>
              <a:rPr lang="it-IT" sz="1400" dirty="0">
                <a:solidFill>
                  <a:schemeClr val="accent6">
                    <a:lumMod val="20000"/>
                    <a:lumOff val="80000"/>
                  </a:schemeClr>
                </a:solidFill>
                <a:effectLst>
                  <a:outerShdw blurRad="38100" dist="38100" dir="2700000" algn="tl">
                    <a:srgbClr val="000000">
                      <a:alpha val="43137"/>
                    </a:srgbClr>
                  </a:outerShdw>
                </a:effectLst>
              </a:rPr>
              <a:t>.</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err="1">
                <a:solidFill>
                  <a:schemeClr val="accent6">
                    <a:lumMod val="20000"/>
                    <a:lumOff val="80000"/>
                  </a:schemeClr>
                </a:solidFill>
                <a:effectLst>
                  <a:outerShdw blurRad="38100" dist="38100" dir="2700000" algn="tl">
                    <a:srgbClr val="000000">
                      <a:alpha val="43137"/>
                    </a:srgbClr>
                  </a:outerShdw>
                </a:effectLst>
              </a:rPr>
              <a:t>Fr</a:t>
            </a:r>
            <a:r>
              <a:rPr lang="it-IT" sz="1400" dirty="0">
                <a:solidFill>
                  <a:schemeClr val="accent6">
                    <a:lumMod val="20000"/>
                    <a:lumOff val="80000"/>
                  </a:schemeClr>
                </a:solidFill>
                <a:effectLst>
                  <a:outerShdw blurRad="38100" dist="38100" dir="2700000" algn="tl">
                    <a:srgbClr val="000000">
                      <a:alpha val="43137"/>
                    </a:srgbClr>
                  </a:outerShdw>
                </a:effectLst>
              </a:rPr>
              <a:t>. 1537, f. 58v</a:t>
            </a:r>
          </a:p>
        </p:txBody>
      </p:sp>
      <p:sp>
        <p:nvSpPr>
          <p:cNvPr id="4" name="CasellaDiTesto 3"/>
          <p:cNvSpPr txBox="1"/>
          <p:nvPr/>
        </p:nvSpPr>
        <p:spPr>
          <a:xfrm>
            <a:off x="4448219" y="1771184"/>
            <a:ext cx="3278462" cy="1615186"/>
          </a:xfrm>
          <a:prstGeom prst="rect">
            <a:avLst/>
          </a:prstGeom>
          <a:noFill/>
        </p:spPr>
        <p:txBody>
          <a:bodyPr wrap="none" rtlCol="0">
            <a:spAutoFit/>
          </a:bodyPr>
          <a:lstStyle/>
          <a:p>
            <a:pPr>
              <a:lnSpc>
                <a:spcPts val="2400"/>
              </a:lnSpc>
            </a:pPr>
            <a:r>
              <a:rPr lang="it-IT" dirty="0">
                <a:solidFill>
                  <a:schemeClr val="accent3">
                    <a:lumMod val="50000"/>
                  </a:schemeClr>
                </a:solidFill>
                <a:effectLst>
                  <a:outerShdw blurRad="38100" dist="38100" dir="2700000" algn="tl">
                    <a:srgbClr val="000000">
                      <a:alpha val="43137"/>
                    </a:srgbClr>
                  </a:outerShdw>
                </a:effectLst>
              </a:rPr>
              <a:t>In </a:t>
            </a:r>
            <a:r>
              <a:rPr lang="it-IT" dirty="0" err="1">
                <a:solidFill>
                  <a:schemeClr val="accent3">
                    <a:lumMod val="50000"/>
                  </a:schemeClr>
                </a:solidFill>
                <a:effectLst>
                  <a:outerShdw blurRad="38100" dist="38100" dir="2700000" algn="tl">
                    <a:srgbClr val="000000">
                      <a:alpha val="43137"/>
                    </a:srgbClr>
                  </a:outerShdw>
                </a:effectLst>
              </a:rPr>
              <a:t>hydraulis</a:t>
            </a:r>
            <a:r>
              <a:rPr lang="it-IT" dirty="0">
                <a:solidFill>
                  <a:schemeClr val="accent3">
                    <a:lumMod val="50000"/>
                  </a:schemeClr>
                </a:solidFill>
                <a:effectLst>
                  <a:outerShdw blurRad="38100" dist="38100" dir="2700000" algn="tl">
                    <a:srgbClr val="000000">
                      <a:alpha val="43137"/>
                    </a:srgbClr>
                  </a:outerShdw>
                </a:effectLst>
              </a:rPr>
              <a:t> quondam </a:t>
            </a:r>
            <a:r>
              <a:rPr lang="it-IT" dirty="0" err="1">
                <a:solidFill>
                  <a:schemeClr val="accent3">
                    <a:lumMod val="50000"/>
                  </a:schemeClr>
                </a:solidFill>
                <a:effectLst>
                  <a:outerShdw blurRad="38100" dist="38100" dir="2700000" algn="tl">
                    <a:srgbClr val="000000">
                      <a:alpha val="43137"/>
                    </a:srgbClr>
                  </a:outerShdw>
                </a:effectLst>
              </a:rPr>
              <a:t>Pythagora</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admirante</a:t>
            </a:r>
            <a:r>
              <a:rPr lang="it-IT" dirty="0">
                <a:solidFill>
                  <a:schemeClr val="accent3">
                    <a:lumMod val="50000"/>
                  </a:schemeClr>
                </a:solidFill>
                <a:effectLst>
                  <a:outerShdw blurRad="38100" dist="38100" dir="2700000" algn="tl">
                    <a:srgbClr val="000000">
                      <a:alpha val="43137"/>
                    </a:srgbClr>
                  </a:outerShdw>
                </a:effectLst>
              </a:rPr>
              <a:t> melos, </a:t>
            </a:r>
            <a:r>
              <a:rPr lang="it-IT" dirty="0" err="1">
                <a:solidFill>
                  <a:schemeClr val="accent3">
                    <a:lumMod val="50000"/>
                  </a:schemeClr>
                </a:solidFill>
                <a:effectLst>
                  <a:outerShdw blurRad="38100" dist="38100" dir="2700000" algn="tl">
                    <a:srgbClr val="000000">
                      <a:alpha val="43137"/>
                    </a:srgbClr>
                  </a:outerShdw>
                </a:effectLst>
              </a:rPr>
              <a:t>phthongitates</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malleorum</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percussa</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aequora</a:t>
            </a:r>
            <a:br>
              <a:rPr lang="it-IT" dirty="0">
                <a:solidFill>
                  <a:schemeClr val="accent3">
                    <a:lumMod val="50000"/>
                  </a:schemeClr>
                </a:solidFill>
                <a:effectLst>
                  <a:outerShdw blurRad="38100" dist="38100" dir="2700000" algn="tl">
                    <a:srgbClr val="000000">
                      <a:alpha val="43137"/>
                    </a:srgbClr>
                  </a:outerShdw>
                </a:effectLst>
              </a:rPr>
            </a:br>
            <a:r>
              <a:rPr lang="it-IT" dirty="0">
                <a:solidFill>
                  <a:schemeClr val="accent3">
                    <a:lumMod val="50000"/>
                  </a:schemeClr>
                </a:solidFill>
                <a:effectLst>
                  <a:outerShdw blurRad="38100" dist="38100" dir="2700000" algn="tl">
                    <a:srgbClr val="000000">
                      <a:alpha val="43137"/>
                    </a:srgbClr>
                  </a:outerShdw>
                </a:effectLst>
              </a:rPr>
              <a:t>per </a:t>
            </a:r>
            <a:r>
              <a:rPr lang="it-IT" dirty="0" err="1">
                <a:solidFill>
                  <a:schemeClr val="accent3">
                    <a:lumMod val="50000"/>
                  </a:schemeClr>
                </a:solidFill>
                <a:effectLst>
                  <a:outerShdw blurRad="38100" dist="38100" dir="2700000" algn="tl">
                    <a:srgbClr val="000000">
                      <a:alpha val="43137"/>
                    </a:srgbClr>
                  </a:outerShdw>
                </a:effectLst>
              </a:rPr>
              <a:t>ponderum</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inaequilitates</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adinvenit</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musae</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quidditates</a:t>
            </a:r>
            <a:r>
              <a:rPr lang="it-IT" dirty="0">
                <a:solidFill>
                  <a:schemeClr val="accent3">
                    <a:lumMod val="50000"/>
                  </a:schemeClr>
                </a:solidFill>
                <a:effectLst>
                  <a:outerShdw blurRad="38100" dist="38100" dir="2700000" algn="tl">
                    <a:srgbClr val="000000">
                      <a:alpha val="43137"/>
                    </a:srgbClr>
                  </a:outerShdw>
                </a:effectLst>
              </a:rPr>
              <a:t>.</a:t>
            </a:r>
          </a:p>
        </p:txBody>
      </p:sp>
      <p:sp>
        <p:nvSpPr>
          <p:cNvPr id="5" name="CasellaDiTesto 4"/>
          <p:cNvSpPr txBox="1"/>
          <p:nvPr/>
        </p:nvSpPr>
        <p:spPr>
          <a:xfrm>
            <a:off x="1725611" y="1793453"/>
            <a:ext cx="2771485" cy="1600438"/>
          </a:xfrm>
          <a:prstGeom prst="rect">
            <a:avLst/>
          </a:prstGeom>
          <a:noFill/>
        </p:spPr>
        <p:txBody>
          <a:bodyPr wrap="square" rtlCol="0">
            <a:spAutoFit/>
          </a:bodyPr>
          <a:lstStyle/>
          <a:p>
            <a:pPr algn="r"/>
            <a:r>
              <a:rPr lang="en-US" sz="1400" dirty="0">
                <a:solidFill>
                  <a:schemeClr val="accent1">
                    <a:lumMod val="50000"/>
                  </a:schemeClr>
                </a:solidFill>
              </a:rPr>
              <a:t>Long ago, when Pythagoras was wondering at the melodies of water organs and at the sounds made by hammers against surfaces, he discovered through the inequalities of the weights of the rappers the essentials of music.</a:t>
            </a:r>
            <a:endParaRPr lang="it-IT" sz="1400" dirty="0">
              <a:solidFill>
                <a:schemeClr val="accent1">
                  <a:lumMod val="50000"/>
                </a:schemeClr>
              </a:solidFill>
            </a:endParaRPr>
          </a:p>
        </p:txBody>
      </p:sp>
      <p:pic>
        <p:nvPicPr>
          <p:cNvPr id="62" name="Immagine 61"/>
          <p:cNvPicPr>
            <a:picLocks noChangeAspect="1"/>
          </p:cNvPicPr>
          <p:nvPr/>
        </p:nvPicPr>
        <p:blipFill rotWithShape="1">
          <a:blip r:embed="rId10" cstate="print">
            <a:extLst>
              <a:ext uri="{28A0092B-C50C-407E-A947-70E740481C1C}">
                <a14:useLocalDpi xmlns:a14="http://schemas.microsoft.com/office/drawing/2010/main" val="0"/>
              </a:ext>
            </a:extLst>
          </a:blip>
          <a:srcRect l="22804" t="26262" b="13302"/>
          <a:stretch/>
        </p:blipFill>
        <p:spPr>
          <a:xfrm>
            <a:off x="3243944" y="4180190"/>
            <a:ext cx="3794851" cy="2336388"/>
          </a:xfrm>
          <a:prstGeom prst="rect">
            <a:avLst/>
          </a:prstGeom>
          <a:effectLst>
            <a:outerShdw blurRad="50800" dist="38100" dir="2700000" algn="tl" rotWithShape="0">
              <a:prstClr val="black">
                <a:alpha val="40000"/>
              </a:prstClr>
            </a:outerShdw>
          </a:effectLst>
        </p:spPr>
      </p:pic>
      <p:sp>
        <p:nvSpPr>
          <p:cNvPr id="2" name="CasellaDiTesto 1"/>
          <p:cNvSpPr txBox="1"/>
          <p:nvPr/>
        </p:nvSpPr>
        <p:spPr>
          <a:xfrm>
            <a:off x="4474124" y="1268760"/>
            <a:ext cx="3251211" cy="400110"/>
          </a:xfrm>
          <a:prstGeom prst="rect">
            <a:avLst/>
          </a:prstGeom>
          <a:noFill/>
        </p:spPr>
        <p:txBody>
          <a:bodyPr wrap="none" rtlCol="0">
            <a:spAutoFit/>
          </a:bodyPr>
          <a:lstStyle/>
          <a:p>
            <a:r>
              <a:rPr lang="it-IT" sz="2000" dirty="0">
                <a:solidFill>
                  <a:schemeClr val="accent2">
                    <a:lumMod val="75000"/>
                  </a:schemeClr>
                </a:solidFill>
                <a:effectLst>
                  <a:outerShdw blurRad="38100" dist="38100" dir="2700000" algn="tl">
                    <a:srgbClr val="000000">
                      <a:alpha val="43137"/>
                    </a:srgbClr>
                  </a:outerShdw>
                </a:effectLst>
              </a:rPr>
              <a:t>Antoine </a:t>
            </a:r>
            <a:r>
              <a:rPr lang="it-IT" sz="2000" dirty="0" err="1">
                <a:solidFill>
                  <a:schemeClr val="accent2">
                    <a:lumMod val="75000"/>
                  </a:schemeClr>
                </a:solidFill>
                <a:effectLst>
                  <a:outerShdw blurRad="38100" dist="38100" dir="2700000" algn="tl">
                    <a:srgbClr val="000000">
                      <a:alpha val="43137"/>
                    </a:srgbClr>
                  </a:outerShdw>
                </a:effectLst>
              </a:rPr>
              <a:t>Busnois</a:t>
            </a:r>
            <a:r>
              <a:rPr lang="it-IT" sz="2000" dirty="0">
                <a:solidFill>
                  <a:schemeClr val="accent2">
                    <a:lumMod val="75000"/>
                  </a:schemeClr>
                </a:solidFill>
                <a:effectLst>
                  <a:outerShdw blurRad="38100" dist="38100" dir="2700000" algn="tl">
                    <a:srgbClr val="000000">
                      <a:alpha val="43137"/>
                    </a:srgbClr>
                  </a:outerShdw>
                </a:effectLst>
              </a:rPr>
              <a:t>, </a:t>
            </a:r>
            <a:r>
              <a:rPr lang="it-IT" sz="2000" i="1" dirty="0">
                <a:solidFill>
                  <a:schemeClr val="accent2">
                    <a:lumMod val="75000"/>
                  </a:schemeClr>
                </a:solidFill>
                <a:effectLst>
                  <a:outerShdw blurRad="38100" dist="38100" dir="2700000" algn="tl">
                    <a:srgbClr val="000000">
                      <a:alpha val="43137"/>
                    </a:srgbClr>
                  </a:outerShdw>
                </a:effectLst>
              </a:rPr>
              <a:t>In </a:t>
            </a:r>
            <a:r>
              <a:rPr lang="it-IT" sz="2000" i="1" dirty="0" err="1">
                <a:solidFill>
                  <a:schemeClr val="accent2">
                    <a:lumMod val="75000"/>
                  </a:schemeClr>
                </a:solidFill>
                <a:effectLst>
                  <a:outerShdw blurRad="38100" dist="38100" dir="2700000" algn="tl">
                    <a:srgbClr val="000000">
                      <a:alpha val="43137"/>
                    </a:srgbClr>
                  </a:outerShdw>
                </a:effectLst>
              </a:rPr>
              <a:t>Hydraulis</a:t>
            </a:r>
            <a:endParaRPr lang="it-IT" sz="2000" i="1" dirty="0">
              <a:solidFill>
                <a:schemeClr val="accent2">
                  <a:lumMod val="75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58643957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childTnLst>
                          </p:cTn>
                        </p:par>
                        <p:par>
                          <p:cTn id="11" fill="hold">
                            <p:stCondLst>
                              <p:cond delay="1000"/>
                            </p:stCondLst>
                            <p:childTnLst>
                              <p:par>
                                <p:cTn id="12" presetID="22" presetClass="entr" presetSubtype="1"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 name="CasellaDiTesto 5"/>
          <p:cNvSpPr txBox="1"/>
          <p:nvPr/>
        </p:nvSpPr>
        <p:spPr>
          <a:xfrm>
            <a:off x="959619" y="4172408"/>
            <a:ext cx="2211759" cy="1231106"/>
          </a:xfrm>
          <a:prstGeom prst="rect">
            <a:avLst/>
          </a:prstGeom>
          <a:noFill/>
        </p:spPr>
        <p:txBody>
          <a:bodyPr wrap="none" rtlCol="0">
            <a:spAutoFit/>
          </a:bodyPr>
          <a:lstStyle/>
          <a:p>
            <a:pPr algn="r"/>
            <a:r>
              <a:rPr lang="it-IT" sz="1400" dirty="0" err="1">
                <a:solidFill>
                  <a:schemeClr val="accent6">
                    <a:lumMod val="20000"/>
                    <a:lumOff val="80000"/>
                  </a:schemeClr>
                </a:solidFill>
                <a:effectLst>
                  <a:outerShdw blurRad="38100" dist="38100" dir="2700000" algn="tl">
                    <a:srgbClr val="000000">
                      <a:alpha val="43137"/>
                    </a:srgbClr>
                  </a:outerShdw>
                </a:effectLst>
              </a:rPr>
              <a:t>Supposed</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portrait</a:t>
            </a:r>
            <a:r>
              <a:rPr lang="it-IT" sz="1400" dirty="0">
                <a:solidFill>
                  <a:schemeClr val="accent6">
                    <a:lumMod val="20000"/>
                    <a:lumOff val="80000"/>
                  </a:schemeClr>
                </a:solidFill>
                <a:effectLst>
                  <a:outerShdw blurRad="38100" dist="38100" dir="2700000" algn="tl">
                    <a:srgbClr val="000000">
                      <a:alpha val="43137"/>
                    </a:srgbClr>
                  </a:outerShdw>
                </a:effectLst>
              </a:rPr>
              <a:t> of </a:t>
            </a:r>
          </a:p>
          <a:p>
            <a:pPr algn="r"/>
            <a:r>
              <a:rPr lang="it-IT" dirty="0">
                <a:solidFill>
                  <a:schemeClr val="accent6">
                    <a:lumMod val="20000"/>
                    <a:lumOff val="80000"/>
                  </a:schemeClr>
                </a:solidFill>
                <a:effectLst>
                  <a:outerShdw blurRad="38100" dist="38100" dir="2700000" algn="tl">
                    <a:srgbClr val="000000">
                      <a:alpha val="43137"/>
                    </a:srgbClr>
                  </a:outerShdw>
                </a:effectLst>
              </a:rPr>
              <a:t>Johannes </a:t>
            </a:r>
            <a:r>
              <a:rPr lang="it-IT" dirty="0" err="1">
                <a:solidFill>
                  <a:schemeClr val="accent6">
                    <a:lumMod val="20000"/>
                    <a:lumOff val="80000"/>
                  </a:schemeClr>
                </a:solidFill>
                <a:effectLst>
                  <a:outerShdw blurRad="38100" dist="38100" dir="2700000" algn="tl">
                    <a:srgbClr val="000000">
                      <a:alpha val="43137"/>
                    </a:srgbClr>
                  </a:outerShdw>
                </a:effectLst>
              </a:rPr>
              <a:t>Ockeghem</a:t>
            </a:r>
            <a:r>
              <a:rPr lang="it-IT" dirty="0">
                <a:solidFill>
                  <a:schemeClr val="accent6">
                    <a:lumMod val="20000"/>
                    <a:lumOff val="80000"/>
                  </a:schemeClr>
                </a:solidFill>
                <a:effectLst>
                  <a:outerShdw blurRad="38100" dist="38100" dir="2700000" algn="tl">
                    <a:srgbClr val="000000">
                      <a:alpha val="43137"/>
                    </a:srgbClr>
                  </a:outerShdw>
                </a:effectLst>
              </a:rPr>
              <a:t> </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a:solidFill>
                  <a:schemeClr val="accent6">
                    <a:lumMod val="20000"/>
                    <a:lumOff val="80000"/>
                  </a:schemeClr>
                </a:solidFill>
                <a:effectLst>
                  <a:outerShdw blurRad="38100" dist="38100" dir="2700000" algn="tl">
                    <a:srgbClr val="000000">
                      <a:alpha val="43137"/>
                    </a:srgbClr>
                  </a:outerShdw>
                </a:effectLst>
              </a:rPr>
              <a:t>(1410-1497)</a:t>
            </a:r>
          </a:p>
          <a:p>
            <a:pPr algn="r"/>
            <a:r>
              <a:rPr lang="it-IT" sz="1400" dirty="0">
                <a:solidFill>
                  <a:schemeClr val="accent6">
                    <a:lumMod val="20000"/>
                    <a:lumOff val="80000"/>
                  </a:schemeClr>
                </a:solidFill>
                <a:effectLst>
                  <a:outerShdw blurRad="38100" dist="38100" dir="2700000" algn="tl">
                    <a:srgbClr val="000000">
                      <a:alpha val="43137"/>
                    </a:srgbClr>
                  </a:outerShdw>
                </a:effectLst>
              </a:rPr>
              <a:t>Paris, </a:t>
            </a:r>
            <a:r>
              <a:rPr lang="it-IT" sz="1400" dirty="0" err="1">
                <a:solidFill>
                  <a:schemeClr val="accent6">
                    <a:lumMod val="20000"/>
                    <a:lumOff val="80000"/>
                  </a:schemeClr>
                </a:solidFill>
                <a:effectLst>
                  <a:outerShdw blurRad="38100" dist="38100" dir="2700000" algn="tl">
                    <a:srgbClr val="000000">
                      <a:alpha val="43137"/>
                    </a:srgbClr>
                  </a:outerShdw>
                </a:effectLst>
              </a:rPr>
              <a:t>Bibl</a:t>
            </a:r>
            <a:r>
              <a:rPr lang="it-IT" sz="1400" dirty="0">
                <a:solidFill>
                  <a:schemeClr val="accent6">
                    <a:lumMod val="20000"/>
                    <a:lumOff val="80000"/>
                  </a:schemeClr>
                </a:solidFill>
                <a:effectLst>
                  <a:outerShdw blurRad="38100" dist="38100" dir="2700000" algn="tl">
                    <a:srgbClr val="000000">
                      <a:alpha val="43137"/>
                    </a:srgbClr>
                  </a:outerShdw>
                </a:effectLst>
              </a:rPr>
              <a:t>. </a:t>
            </a:r>
            <a:r>
              <a:rPr lang="it-IT" sz="1400" dirty="0" err="1">
                <a:solidFill>
                  <a:schemeClr val="accent6">
                    <a:lumMod val="20000"/>
                    <a:lumOff val="80000"/>
                  </a:schemeClr>
                </a:solidFill>
                <a:effectLst>
                  <a:outerShdw blurRad="38100" dist="38100" dir="2700000" algn="tl">
                    <a:srgbClr val="000000">
                      <a:alpha val="43137"/>
                    </a:srgbClr>
                  </a:outerShdw>
                </a:effectLst>
              </a:rPr>
              <a:t>Nat</a:t>
            </a:r>
            <a:r>
              <a:rPr lang="it-IT" sz="1400" dirty="0">
                <a:solidFill>
                  <a:schemeClr val="accent6">
                    <a:lumMod val="20000"/>
                    <a:lumOff val="80000"/>
                  </a:schemeClr>
                </a:solidFill>
                <a:effectLst>
                  <a:outerShdw blurRad="38100" dist="38100" dir="2700000" algn="tl">
                    <a:srgbClr val="000000">
                      <a:alpha val="43137"/>
                    </a:srgbClr>
                  </a:outerShdw>
                </a:effectLst>
              </a:rPr>
              <a:t>.</a:t>
            </a:r>
            <a:br>
              <a:rPr lang="it-IT" sz="1400" dirty="0">
                <a:solidFill>
                  <a:schemeClr val="accent6">
                    <a:lumMod val="20000"/>
                    <a:lumOff val="80000"/>
                  </a:schemeClr>
                </a:solidFill>
                <a:effectLst>
                  <a:outerShdw blurRad="38100" dist="38100" dir="2700000" algn="tl">
                    <a:srgbClr val="000000">
                      <a:alpha val="43137"/>
                    </a:srgbClr>
                  </a:outerShdw>
                </a:effectLst>
              </a:rPr>
            </a:br>
            <a:r>
              <a:rPr lang="it-IT" sz="1400" dirty="0" err="1">
                <a:solidFill>
                  <a:schemeClr val="accent6">
                    <a:lumMod val="20000"/>
                    <a:lumOff val="80000"/>
                  </a:schemeClr>
                </a:solidFill>
                <a:effectLst>
                  <a:outerShdw blurRad="38100" dist="38100" dir="2700000" algn="tl">
                    <a:srgbClr val="000000">
                      <a:alpha val="43137"/>
                    </a:srgbClr>
                  </a:outerShdw>
                </a:effectLst>
              </a:rPr>
              <a:t>Fr</a:t>
            </a:r>
            <a:r>
              <a:rPr lang="it-IT" sz="1400" dirty="0">
                <a:solidFill>
                  <a:schemeClr val="accent6">
                    <a:lumMod val="20000"/>
                    <a:lumOff val="80000"/>
                  </a:schemeClr>
                </a:solidFill>
                <a:effectLst>
                  <a:outerShdw blurRad="38100" dist="38100" dir="2700000" algn="tl">
                    <a:srgbClr val="000000">
                      <a:alpha val="43137"/>
                    </a:srgbClr>
                  </a:outerShdw>
                </a:effectLst>
              </a:rPr>
              <a:t>. 1537, f. 58v</a:t>
            </a:r>
          </a:p>
        </p:txBody>
      </p:sp>
      <p:sp>
        <p:nvSpPr>
          <p:cNvPr id="4" name="CasellaDiTesto 3"/>
          <p:cNvSpPr txBox="1"/>
          <p:nvPr/>
        </p:nvSpPr>
        <p:spPr>
          <a:xfrm>
            <a:off x="4448219" y="1771184"/>
            <a:ext cx="3278462" cy="1615186"/>
          </a:xfrm>
          <a:prstGeom prst="rect">
            <a:avLst/>
          </a:prstGeom>
          <a:noFill/>
        </p:spPr>
        <p:txBody>
          <a:bodyPr wrap="none" rtlCol="0">
            <a:spAutoFit/>
          </a:bodyPr>
          <a:lstStyle/>
          <a:p>
            <a:pPr>
              <a:lnSpc>
                <a:spcPts val="2400"/>
              </a:lnSpc>
            </a:pPr>
            <a:r>
              <a:rPr lang="it-IT" dirty="0">
                <a:solidFill>
                  <a:schemeClr val="accent3">
                    <a:lumMod val="50000"/>
                  </a:schemeClr>
                </a:solidFill>
                <a:effectLst>
                  <a:outerShdw blurRad="38100" dist="38100" dir="2700000" algn="tl">
                    <a:srgbClr val="000000">
                      <a:alpha val="43137"/>
                    </a:srgbClr>
                  </a:outerShdw>
                </a:effectLst>
              </a:rPr>
              <a:t>In </a:t>
            </a:r>
            <a:r>
              <a:rPr lang="it-IT" dirty="0" err="1">
                <a:solidFill>
                  <a:schemeClr val="accent3">
                    <a:lumMod val="50000"/>
                  </a:schemeClr>
                </a:solidFill>
                <a:effectLst>
                  <a:outerShdw blurRad="38100" dist="38100" dir="2700000" algn="tl">
                    <a:srgbClr val="000000">
                      <a:alpha val="43137"/>
                    </a:srgbClr>
                  </a:outerShdw>
                </a:effectLst>
              </a:rPr>
              <a:t>hydraulis</a:t>
            </a:r>
            <a:r>
              <a:rPr lang="it-IT" dirty="0">
                <a:solidFill>
                  <a:schemeClr val="accent3">
                    <a:lumMod val="50000"/>
                  </a:schemeClr>
                </a:solidFill>
                <a:effectLst>
                  <a:outerShdw blurRad="38100" dist="38100" dir="2700000" algn="tl">
                    <a:srgbClr val="000000">
                      <a:alpha val="43137"/>
                    </a:srgbClr>
                  </a:outerShdw>
                </a:effectLst>
              </a:rPr>
              <a:t> quondam </a:t>
            </a:r>
            <a:r>
              <a:rPr lang="it-IT" dirty="0" err="1">
                <a:solidFill>
                  <a:schemeClr val="accent3">
                    <a:lumMod val="50000"/>
                  </a:schemeClr>
                </a:solidFill>
                <a:effectLst>
                  <a:outerShdw blurRad="38100" dist="38100" dir="2700000" algn="tl">
                    <a:srgbClr val="000000">
                      <a:alpha val="43137"/>
                    </a:srgbClr>
                  </a:outerShdw>
                </a:effectLst>
              </a:rPr>
              <a:t>Pythagora</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admirante</a:t>
            </a:r>
            <a:r>
              <a:rPr lang="it-IT" dirty="0">
                <a:solidFill>
                  <a:schemeClr val="accent3">
                    <a:lumMod val="50000"/>
                  </a:schemeClr>
                </a:solidFill>
                <a:effectLst>
                  <a:outerShdw blurRad="38100" dist="38100" dir="2700000" algn="tl">
                    <a:srgbClr val="000000">
                      <a:alpha val="43137"/>
                    </a:srgbClr>
                  </a:outerShdw>
                </a:effectLst>
              </a:rPr>
              <a:t> melos, </a:t>
            </a:r>
            <a:r>
              <a:rPr lang="it-IT" dirty="0" err="1">
                <a:solidFill>
                  <a:schemeClr val="accent3">
                    <a:lumMod val="50000"/>
                  </a:schemeClr>
                </a:solidFill>
                <a:effectLst>
                  <a:outerShdw blurRad="38100" dist="38100" dir="2700000" algn="tl">
                    <a:srgbClr val="000000">
                      <a:alpha val="43137"/>
                    </a:srgbClr>
                  </a:outerShdw>
                </a:effectLst>
              </a:rPr>
              <a:t>phthongitates</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malleorum</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percussa</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aequora</a:t>
            </a:r>
            <a:br>
              <a:rPr lang="it-IT" dirty="0">
                <a:solidFill>
                  <a:schemeClr val="accent3">
                    <a:lumMod val="50000"/>
                  </a:schemeClr>
                </a:solidFill>
                <a:effectLst>
                  <a:outerShdw blurRad="38100" dist="38100" dir="2700000" algn="tl">
                    <a:srgbClr val="000000">
                      <a:alpha val="43137"/>
                    </a:srgbClr>
                  </a:outerShdw>
                </a:effectLst>
              </a:rPr>
            </a:br>
            <a:r>
              <a:rPr lang="it-IT" dirty="0">
                <a:solidFill>
                  <a:schemeClr val="accent3">
                    <a:lumMod val="50000"/>
                  </a:schemeClr>
                </a:solidFill>
                <a:effectLst>
                  <a:outerShdw blurRad="38100" dist="38100" dir="2700000" algn="tl">
                    <a:srgbClr val="000000">
                      <a:alpha val="43137"/>
                    </a:srgbClr>
                  </a:outerShdw>
                </a:effectLst>
              </a:rPr>
              <a:t>per </a:t>
            </a:r>
            <a:r>
              <a:rPr lang="it-IT" dirty="0" err="1">
                <a:solidFill>
                  <a:schemeClr val="accent3">
                    <a:lumMod val="50000"/>
                  </a:schemeClr>
                </a:solidFill>
                <a:effectLst>
                  <a:outerShdw blurRad="38100" dist="38100" dir="2700000" algn="tl">
                    <a:srgbClr val="000000">
                      <a:alpha val="43137"/>
                    </a:srgbClr>
                  </a:outerShdw>
                </a:effectLst>
              </a:rPr>
              <a:t>ponderum</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inaequilitates</a:t>
            </a:r>
            <a:br>
              <a:rPr lang="it-IT" dirty="0">
                <a:solidFill>
                  <a:schemeClr val="accent3">
                    <a:lumMod val="50000"/>
                  </a:schemeClr>
                </a:solidFill>
                <a:effectLst>
                  <a:outerShdw blurRad="38100" dist="38100" dir="2700000" algn="tl">
                    <a:srgbClr val="000000">
                      <a:alpha val="43137"/>
                    </a:srgbClr>
                  </a:outerShdw>
                </a:effectLst>
              </a:rPr>
            </a:br>
            <a:r>
              <a:rPr lang="it-IT" dirty="0" err="1">
                <a:solidFill>
                  <a:schemeClr val="accent3">
                    <a:lumMod val="50000"/>
                  </a:schemeClr>
                </a:solidFill>
                <a:effectLst>
                  <a:outerShdw blurRad="38100" dist="38100" dir="2700000" algn="tl">
                    <a:srgbClr val="000000">
                      <a:alpha val="43137"/>
                    </a:srgbClr>
                  </a:outerShdw>
                </a:effectLst>
              </a:rPr>
              <a:t>adinvenit</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musae</a:t>
            </a:r>
            <a:r>
              <a:rPr lang="it-IT" dirty="0">
                <a:solidFill>
                  <a:schemeClr val="accent3">
                    <a:lumMod val="50000"/>
                  </a:schemeClr>
                </a:solidFill>
                <a:effectLst>
                  <a:outerShdw blurRad="38100" dist="38100" dir="2700000" algn="tl">
                    <a:srgbClr val="000000">
                      <a:alpha val="43137"/>
                    </a:srgbClr>
                  </a:outerShdw>
                </a:effectLst>
              </a:rPr>
              <a:t> </a:t>
            </a:r>
            <a:r>
              <a:rPr lang="it-IT" dirty="0" err="1">
                <a:solidFill>
                  <a:schemeClr val="accent3">
                    <a:lumMod val="50000"/>
                  </a:schemeClr>
                </a:solidFill>
                <a:effectLst>
                  <a:outerShdw blurRad="38100" dist="38100" dir="2700000" algn="tl">
                    <a:srgbClr val="000000">
                      <a:alpha val="43137"/>
                    </a:srgbClr>
                  </a:outerShdw>
                </a:effectLst>
              </a:rPr>
              <a:t>quidditates</a:t>
            </a:r>
            <a:r>
              <a:rPr lang="it-IT" dirty="0">
                <a:solidFill>
                  <a:schemeClr val="accent3">
                    <a:lumMod val="50000"/>
                  </a:schemeClr>
                </a:solidFill>
                <a:effectLst>
                  <a:outerShdw blurRad="38100" dist="38100" dir="2700000" algn="tl">
                    <a:srgbClr val="000000">
                      <a:alpha val="43137"/>
                    </a:srgbClr>
                  </a:outerShdw>
                </a:effectLst>
              </a:rPr>
              <a:t>.</a:t>
            </a:r>
          </a:p>
        </p:txBody>
      </p:sp>
      <p:sp>
        <p:nvSpPr>
          <p:cNvPr id="5" name="CasellaDiTesto 4"/>
          <p:cNvSpPr txBox="1"/>
          <p:nvPr/>
        </p:nvSpPr>
        <p:spPr>
          <a:xfrm>
            <a:off x="1725611" y="1793453"/>
            <a:ext cx="2771485" cy="1600438"/>
          </a:xfrm>
          <a:prstGeom prst="rect">
            <a:avLst/>
          </a:prstGeom>
          <a:noFill/>
        </p:spPr>
        <p:txBody>
          <a:bodyPr wrap="square" rtlCol="0">
            <a:spAutoFit/>
          </a:bodyPr>
          <a:lstStyle/>
          <a:p>
            <a:pPr algn="r"/>
            <a:r>
              <a:rPr lang="en-US" sz="1400" dirty="0">
                <a:solidFill>
                  <a:schemeClr val="accent1">
                    <a:lumMod val="50000"/>
                  </a:schemeClr>
                </a:solidFill>
              </a:rPr>
              <a:t>Long ago, when Pythagoras was wondering at the melodies of water organs and at the sounds made by hammers against surfaces, he discovered through the inequalities of the weights of the rappers the essentials of music.</a:t>
            </a:r>
            <a:endParaRPr lang="it-IT" sz="1400" dirty="0">
              <a:solidFill>
                <a:schemeClr val="accent1">
                  <a:lumMod val="50000"/>
                </a:schemeClr>
              </a:solidFill>
            </a:endParaRPr>
          </a:p>
        </p:txBody>
      </p:sp>
      <p:pic>
        <p:nvPicPr>
          <p:cNvPr id="62" name="Immagine 61"/>
          <p:cNvPicPr>
            <a:picLocks noChangeAspect="1"/>
          </p:cNvPicPr>
          <p:nvPr/>
        </p:nvPicPr>
        <p:blipFill rotWithShape="1">
          <a:blip r:embed="rId12" cstate="print">
            <a:extLst>
              <a:ext uri="{28A0092B-C50C-407E-A947-70E740481C1C}">
                <a14:useLocalDpi xmlns:a14="http://schemas.microsoft.com/office/drawing/2010/main" val="0"/>
              </a:ext>
            </a:extLst>
          </a:blip>
          <a:srcRect l="22804" t="26262" b="13302"/>
          <a:stretch/>
        </p:blipFill>
        <p:spPr>
          <a:xfrm>
            <a:off x="3243944" y="4180190"/>
            <a:ext cx="3794851" cy="2336388"/>
          </a:xfrm>
          <a:prstGeom prst="rect">
            <a:avLst/>
          </a:prstGeom>
          <a:effectLst>
            <a:outerShdw blurRad="50800" dist="38100" dir="2700000" algn="tl" rotWithShape="0">
              <a:prstClr val="black">
                <a:alpha val="40000"/>
              </a:prstClr>
            </a:outerShdw>
          </a:effectLst>
        </p:spPr>
      </p:pic>
      <p:sp>
        <p:nvSpPr>
          <p:cNvPr id="2" name="CasellaDiTesto 1"/>
          <p:cNvSpPr txBox="1"/>
          <p:nvPr/>
        </p:nvSpPr>
        <p:spPr>
          <a:xfrm>
            <a:off x="4474124" y="1268760"/>
            <a:ext cx="3251211" cy="400110"/>
          </a:xfrm>
          <a:prstGeom prst="rect">
            <a:avLst/>
          </a:prstGeom>
          <a:noFill/>
        </p:spPr>
        <p:txBody>
          <a:bodyPr wrap="none" rtlCol="0">
            <a:spAutoFit/>
          </a:bodyPr>
          <a:lstStyle/>
          <a:p>
            <a:r>
              <a:rPr lang="it-IT" sz="2000" dirty="0">
                <a:solidFill>
                  <a:schemeClr val="accent2">
                    <a:lumMod val="75000"/>
                  </a:schemeClr>
                </a:solidFill>
                <a:effectLst>
                  <a:outerShdw blurRad="38100" dist="38100" dir="2700000" algn="tl">
                    <a:srgbClr val="000000">
                      <a:alpha val="43137"/>
                    </a:srgbClr>
                  </a:outerShdw>
                </a:effectLst>
              </a:rPr>
              <a:t>Antoine </a:t>
            </a:r>
            <a:r>
              <a:rPr lang="it-IT" sz="2000" dirty="0" err="1">
                <a:solidFill>
                  <a:schemeClr val="accent2">
                    <a:lumMod val="75000"/>
                  </a:schemeClr>
                </a:solidFill>
                <a:effectLst>
                  <a:outerShdw blurRad="38100" dist="38100" dir="2700000" algn="tl">
                    <a:srgbClr val="000000">
                      <a:alpha val="43137"/>
                    </a:srgbClr>
                  </a:outerShdw>
                </a:effectLst>
              </a:rPr>
              <a:t>Busnois</a:t>
            </a:r>
            <a:r>
              <a:rPr lang="it-IT" sz="2000" dirty="0">
                <a:solidFill>
                  <a:schemeClr val="accent2">
                    <a:lumMod val="75000"/>
                  </a:schemeClr>
                </a:solidFill>
                <a:effectLst>
                  <a:outerShdw blurRad="38100" dist="38100" dir="2700000" algn="tl">
                    <a:srgbClr val="000000">
                      <a:alpha val="43137"/>
                    </a:srgbClr>
                  </a:outerShdw>
                </a:effectLst>
              </a:rPr>
              <a:t>, </a:t>
            </a:r>
            <a:r>
              <a:rPr lang="it-IT" sz="2000" i="1" dirty="0">
                <a:solidFill>
                  <a:schemeClr val="accent2">
                    <a:lumMod val="75000"/>
                  </a:schemeClr>
                </a:solidFill>
                <a:effectLst>
                  <a:outerShdw blurRad="38100" dist="38100" dir="2700000" algn="tl">
                    <a:srgbClr val="000000">
                      <a:alpha val="43137"/>
                    </a:srgbClr>
                  </a:outerShdw>
                </a:effectLst>
              </a:rPr>
              <a:t>In </a:t>
            </a:r>
            <a:r>
              <a:rPr lang="it-IT" sz="2000" i="1" dirty="0" err="1">
                <a:solidFill>
                  <a:schemeClr val="accent2">
                    <a:lumMod val="75000"/>
                  </a:schemeClr>
                </a:solidFill>
                <a:effectLst>
                  <a:outerShdw blurRad="38100" dist="38100" dir="2700000" algn="tl">
                    <a:srgbClr val="000000">
                      <a:alpha val="43137"/>
                    </a:srgbClr>
                  </a:outerShdw>
                </a:effectLst>
              </a:rPr>
              <a:t>Hydraulis</a:t>
            </a:r>
            <a:endParaRPr lang="it-IT" sz="2000" i="1" dirty="0">
              <a:solidFill>
                <a:schemeClr val="accent2">
                  <a:lumMod val="75000"/>
                </a:schemeClr>
              </a:solidFill>
              <a:effectLst>
                <a:outerShdw blurRad="38100" dist="38100" dir="2700000" algn="tl">
                  <a:srgbClr val="000000">
                    <a:alpha val="43137"/>
                  </a:srgbClr>
                </a:outerShdw>
              </a:effectLst>
            </a:endParaRPr>
          </a:p>
        </p:txBody>
      </p:sp>
      <p:sp>
        <p:nvSpPr>
          <p:cNvPr id="16" name="CasellaDiTesto 15"/>
          <p:cNvSpPr txBox="1"/>
          <p:nvPr/>
        </p:nvSpPr>
        <p:spPr>
          <a:xfrm>
            <a:off x="4475001" y="3598838"/>
            <a:ext cx="3768853" cy="338554"/>
          </a:xfrm>
          <a:prstGeom prst="rect">
            <a:avLst/>
          </a:prstGeom>
          <a:noFill/>
        </p:spPr>
        <p:txBody>
          <a:bodyPr wrap="none" rtlCol="0">
            <a:spAutoFit/>
          </a:bodyPr>
          <a:lstStyle/>
          <a:p>
            <a:r>
              <a:rPr lang="en-US" sz="1600" dirty="0">
                <a:solidFill>
                  <a:schemeClr val="accent4">
                    <a:lumMod val="75000"/>
                  </a:schemeClr>
                </a:solidFill>
                <a:effectLst>
                  <a:outerShdw blurRad="76200" dist="38100" dir="2700000" algn="tl" rotWithShape="0">
                    <a:prstClr val="black">
                      <a:alpha val="40000"/>
                    </a:prstClr>
                  </a:outerShdw>
                </a:effectLst>
              </a:rPr>
              <a:t>New London Chamber Choir | James Wood</a:t>
            </a:r>
            <a:endParaRPr lang="it-IT" sz="1600" dirty="0">
              <a:solidFill>
                <a:schemeClr val="accent4">
                  <a:lumMod val="75000"/>
                </a:schemeClr>
              </a:solidFill>
              <a:effectLst>
                <a:outerShdw blurRad="76200" dist="38100" dir="2700000" algn="tl" rotWithShape="0">
                  <a:prstClr val="black">
                    <a:alpha val="40000"/>
                  </a:prstClr>
                </a:outerShdw>
              </a:effectLst>
            </a:endParaRPr>
          </a:p>
        </p:txBody>
      </p:sp>
      <p:pic>
        <p:nvPicPr>
          <p:cNvPr id="17" name="ocke">
            <a:hlinkClick r:id="" action="ppaction://media"/>
          </p:cNvPr>
          <p:cNvPicPr>
            <a:picLocks noChangeAspect="1"/>
          </p:cNvPicPr>
          <p:nvPr>
            <a:audioFile r:link="rId2"/>
            <p:extLst>
              <p:ext uri="{DAA4B4D4-6D71-4841-9C94-3DE7FCFB9230}">
                <p14:media xmlns:p14="http://schemas.microsoft.com/office/powerpoint/2010/main" r:embed="rId1">
                  <p14:fade in="3000"/>
                </p14:media>
              </p:ext>
            </p:extLst>
          </p:nvPr>
        </p:nvPicPr>
        <p:blipFill>
          <a:blip r:embed="rId13"/>
          <a:stretch>
            <a:fillRect/>
          </a:stretch>
        </p:blipFill>
        <p:spPr>
          <a:xfrm>
            <a:off x="7596336" y="711161"/>
            <a:ext cx="487363" cy="487363"/>
          </a:xfrm>
          <a:prstGeom prst="rect">
            <a:avLst/>
          </a:prstGeom>
        </p:spPr>
      </p:pic>
    </p:spTree>
    <p:extLst>
      <p:ext uri="{BB962C8B-B14F-4D97-AF65-F5344CB8AC3E}">
        <p14:creationId xmlns:p14="http://schemas.microsoft.com/office/powerpoint/2010/main" val="4162718331"/>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
                </p:tgtEl>
              </p:cMediaNode>
            </p:audio>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grpSp>
        <p:nvGrpSpPr>
          <p:cNvPr id="80" name="Gruppo 79"/>
          <p:cNvGrpSpPr/>
          <p:nvPr/>
        </p:nvGrpSpPr>
        <p:grpSpPr>
          <a:xfrm>
            <a:off x="2274494" y="1066802"/>
            <a:ext cx="4970957" cy="4921247"/>
            <a:chOff x="2274494" y="1066802"/>
            <a:chExt cx="4970957" cy="4921247"/>
          </a:xfrm>
          <a:effectLst>
            <a:outerShdw blurRad="241300" dist="38100" dir="2700000" sx="102000" sy="102000" algn="tl" rotWithShape="0">
              <a:prstClr val="black">
                <a:alpha val="40000"/>
              </a:prstClr>
            </a:outerShdw>
          </a:effectLst>
        </p:grpSpPr>
        <p:pic>
          <p:nvPicPr>
            <p:cNvPr id="37" name="Immagine 36"/>
            <p:cNvPicPr>
              <a:picLocks noChangeAspect="1"/>
            </p:cNvPicPr>
            <p:nvPr/>
          </p:nvPicPr>
          <p:blipFill>
            <a:blip r:embed="rId9" cstate="print">
              <a:extLst>
                <a:ext uri="{BEBA8EAE-BF5A-486C-A8C5-ECC9F3942E4B}">
                  <a14:imgProps xmlns:a14="http://schemas.microsoft.com/office/drawing/2010/main">
                    <a14:imgLayer r:embed="rId10">
                      <a14:imgEffect>
                        <a14:artisticCutout trans="62000" numberOfShades="6"/>
                      </a14:imgEffect>
                    </a14:imgLayer>
                  </a14:imgProps>
                </a:ext>
                <a:ext uri="{28A0092B-C50C-407E-A947-70E740481C1C}">
                  <a14:useLocalDpi xmlns:a14="http://schemas.microsoft.com/office/drawing/2010/main" val="0"/>
                </a:ext>
              </a:extLst>
            </a:blip>
            <a:stretch>
              <a:fillRect/>
            </a:stretch>
          </p:blipFill>
          <p:spPr>
            <a:xfrm>
              <a:off x="2274494" y="1066802"/>
              <a:ext cx="4970957" cy="4921247"/>
            </a:xfrm>
            <a:prstGeom prst="rect">
              <a:avLst/>
            </a:prstGeom>
          </p:spPr>
        </p:pic>
        <p:cxnSp>
          <p:nvCxnSpPr>
            <p:cNvPr id="39" name="Connettore diritto 38"/>
            <p:cNvCxnSpPr/>
            <p:nvPr/>
          </p:nvCxnSpPr>
          <p:spPr>
            <a:xfrm>
              <a:off x="4748861" y="2842726"/>
              <a:ext cx="660946" cy="808523"/>
            </a:xfrm>
            <a:prstGeom prst="line">
              <a:avLst/>
            </a:prstGeom>
            <a:ln w="19050">
              <a:solidFill>
                <a:schemeClr val="accent3">
                  <a:lumMod val="75000"/>
                </a:schemeClr>
              </a:solidFill>
            </a:ln>
          </p:spPr>
          <p:style>
            <a:lnRef idx="1">
              <a:schemeClr val="dk1"/>
            </a:lnRef>
            <a:fillRef idx="0">
              <a:schemeClr val="dk1"/>
            </a:fillRef>
            <a:effectRef idx="0">
              <a:schemeClr val="dk1"/>
            </a:effectRef>
            <a:fontRef idx="minor">
              <a:schemeClr val="tx1"/>
            </a:fontRef>
          </p:style>
        </p:cxnSp>
        <p:cxnSp>
          <p:nvCxnSpPr>
            <p:cNvPr id="89" name="Connettore diritto 88"/>
            <p:cNvCxnSpPr/>
            <p:nvPr/>
          </p:nvCxnSpPr>
          <p:spPr>
            <a:xfrm>
              <a:off x="4689666" y="2899848"/>
              <a:ext cx="685111" cy="777333"/>
            </a:xfrm>
            <a:prstGeom prst="line">
              <a:avLst/>
            </a:prstGeom>
            <a:ln w="19050">
              <a:solidFill>
                <a:schemeClr val="accent3">
                  <a:lumMod val="75000"/>
                </a:schemeClr>
              </a:solidFill>
            </a:ln>
          </p:spPr>
          <p:style>
            <a:lnRef idx="1">
              <a:schemeClr val="dk1"/>
            </a:lnRef>
            <a:fillRef idx="0">
              <a:schemeClr val="dk1"/>
            </a:fillRef>
            <a:effectRef idx="0">
              <a:schemeClr val="dk1"/>
            </a:effectRef>
            <a:fontRef idx="minor">
              <a:schemeClr val="tx1"/>
            </a:fontRef>
          </p:style>
        </p:cxnSp>
        <p:cxnSp>
          <p:nvCxnSpPr>
            <p:cNvPr id="90" name="Connettore diritto 89"/>
            <p:cNvCxnSpPr/>
            <p:nvPr/>
          </p:nvCxnSpPr>
          <p:spPr>
            <a:xfrm>
              <a:off x="4639219" y="2936212"/>
              <a:ext cx="690543" cy="757447"/>
            </a:xfrm>
            <a:prstGeom prst="line">
              <a:avLst/>
            </a:prstGeom>
            <a:ln w="19050">
              <a:solidFill>
                <a:schemeClr val="accent3">
                  <a:lumMod val="75000"/>
                </a:schemeClr>
              </a:solidFill>
            </a:ln>
          </p:spPr>
          <p:style>
            <a:lnRef idx="1">
              <a:schemeClr val="dk1"/>
            </a:lnRef>
            <a:fillRef idx="0">
              <a:schemeClr val="dk1"/>
            </a:fillRef>
            <a:effectRef idx="0">
              <a:schemeClr val="dk1"/>
            </a:effectRef>
            <a:fontRef idx="minor">
              <a:schemeClr val="tx1"/>
            </a:fontRef>
          </p:style>
        </p:cxnSp>
        <p:cxnSp>
          <p:nvCxnSpPr>
            <p:cNvPr id="91" name="Connettore diritto 90"/>
            <p:cNvCxnSpPr/>
            <p:nvPr/>
          </p:nvCxnSpPr>
          <p:spPr>
            <a:xfrm>
              <a:off x="4588772" y="2995126"/>
              <a:ext cx="699169" cy="702421"/>
            </a:xfrm>
            <a:prstGeom prst="line">
              <a:avLst/>
            </a:prstGeom>
            <a:ln w="19050">
              <a:solidFill>
                <a:schemeClr val="accent3">
                  <a:lumMod val="75000"/>
                </a:schemeClr>
              </a:solidFill>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p14="http://schemas.microsoft.com/office/powerpoint/2010/main">
          <mc:Choice Requires="p14">
            <p:contentPart p14:bwMode="auto" r:id="rId11">
              <p14:nvContentPartPr>
                <p14:cNvPr id="66" name="Input penna 65"/>
                <p14:cNvContentPartPr/>
                <p14:nvPr/>
              </p14:nvContentPartPr>
              <p14:xfrm>
                <a:off x="5192980" y="3071403"/>
                <a:ext cx="137520" cy="158760"/>
              </p14:xfrm>
            </p:contentPart>
          </mc:Choice>
          <mc:Fallback xmlns="">
            <p:pic>
              <p:nvPicPr>
                <p:cNvPr id="66" name="Input penna 65"/>
                <p:cNvPicPr/>
                <p:nvPr/>
              </p:nvPicPr>
              <p:blipFill>
                <a:blip r:embed="rId13"/>
                <a:stretch>
                  <a:fillRect/>
                </a:stretch>
              </p:blipFill>
              <p:spPr>
                <a:xfrm>
                  <a:off x="5181460" y="3059883"/>
                  <a:ext cx="160560" cy="181800"/>
                </a:xfrm>
                <a:prstGeom prst="rect">
                  <a:avLst/>
                </a:prstGeom>
              </p:spPr>
            </p:pic>
          </mc:Fallback>
        </mc:AlternateContent>
      </p:grpSp>
      <p:pic>
        <p:nvPicPr>
          <p:cNvPr id="2" name="Immagine 1"/>
          <p:cNvPicPr>
            <a:picLocks noChangeAspect="1"/>
          </p:cNvPicPr>
          <p:nvPr/>
        </p:nvPicPr>
        <p:blipFill rotWithShape="1">
          <a:blip r:embed="rId14" cstate="print">
            <a:extLst>
              <a:ext uri="{28A0092B-C50C-407E-A947-70E740481C1C}">
                <a14:useLocalDpi xmlns:a14="http://schemas.microsoft.com/office/drawing/2010/main" val="0"/>
              </a:ext>
            </a:extLst>
          </a:blip>
          <a:srcRect r="5967"/>
          <a:stretch/>
        </p:blipFill>
        <p:spPr>
          <a:xfrm>
            <a:off x="5377902" y="445647"/>
            <a:ext cx="3802611" cy="5863673"/>
          </a:xfrm>
          <a:prstGeom prst="rect">
            <a:avLst/>
          </a:prstGeom>
          <a:effectLst>
            <a:outerShdw blurRad="50800" dist="38100" dir="2700000" algn="tl" rotWithShape="0">
              <a:prstClr val="black">
                <a:alpha val="40000"/>
              </a:prstClr>
            </a:outerShdw>
          </a:effectLst>
        </p:spPr>
      </p:pic>
      <p:sp>
        <p:nvSpPr>
          <p:cNvPr id="64" name="CasellaDiTesto 63"/>
          <p:cNvSpPr txBox="1"/>
          <p:nvPr/>
        </p:nvSpPr>
        <p:spPr>
          <a:xfrm>
            <a:off x="1479414" y="4571403"/>
            <a:ext cx="1443024" cy="954107"/>
          </a:xfrm>
          <a:prstGeom prst="rect">
            <a:avLst/>
          </a:prstGeom>
          <a:noFill/>
        </p:spPr>
        <p:txBody>
          <a:bodyPr wrap="none" rtlCol="0">
            <a:spAutoFit/>
          </a:bodyPr>
          <a:lstStyle/>
          <a:p>
            <a:r>
              <a:rPr lang="en-US" sz="1400" dirty="0">
                <a:solidFill>
                  <a:schemeClr val="accent6">
                    <a:lumMod val="20000"/>
                    <a:lumOff val="80000"/>
                  </a:schemeClr>
                </a:solidFill>
                <a:effectLst>
                  <a:outerShdw blurRad="76200" dist="38100" dir="2700000" algn="tl" rotWithShape="0">
                    <a:prstClr val="black">
                      <a:alpha val="40000"/>
                    </a:prstClr>
                  </a:outerShdw>
                </a:effectLst>
              </a:rPr>
              <a:t>London</a:t>
            </a:r>
            <a:br>
              <a:rPr lang="en-US" sz="1400" dirty="0">
                <a:solidFill>
                  <a:schemeClr val="accent6">
                    <a:lumMod val="20000"/>
                    <a:lumOff val="80000"/>
                  </a:schemeClr>
                </a:solidFill>
                <a:effectLst>
                  <a:outerShdw blurRad="76200" dist="38100" dir="2700000" algn="tl" rotWithShape="0">
                    <a:prstClr val="black">
                      <a:alpha val="40000"/>
                    </a:prstClr>
                  </a:outerShdw>
                </a:effectLst>
              </a:rPr>
            </a:br>
            <a:r>
              <a:rPr lang="en-US" sz="1400" dirty="0">
                <a:solidFill>
                  <a:schemeClr val="accent6">
                    <a:lumMod val="20000"/>
                    <a:lumOff val="80000"/>
                  </a:schemeClr>
                </a:solidFill>
                <a:effectLst>
                  <a:outerShdw blurRad="76200" dist="38100" dir="2700000" algn="tl" rotWithShape="0">
                    <a:prstClr val="black">
                      <a:alpha val="40000"/>
                    </a:prstClr>
                  </a:outerShdw>
                </a:effectLst>
              </a:rPr>
              <a:t>British Museum</a:t>
            </a:r>
          </a:p>
          <a:p>
            <a:r>
              <a:rPr lang="en-US" sz="1400" i="1" dirty="0">
                <a:solidFill>
                  <a:schemeClr val="accent6">
                    <a:lumMod val="20000"/>
                    <a:lumOff val="80000"/>
                  </a:schemeClr>
                </a:solidFill>
                <a:effectLst>
                  <a:outerShdw blurRad="76200" dist="38100" dir="2700000" algn="tl" rotWithShape="0">
                    <a:prstClr val="black">
                      <a:alpha val="40000"/>
                    </a:prstClr>
                  </a:outerShdw>
                </a:effectLst>
              </a:rPr>
              <a:t>Hermes with </a:t>
            </a:r>
            <a:r>
              <a:rPr lang="en-US" sz="1400" i="1" dirty="0" err="1">
                <a:solidFill>
                  <a:schemeClr val="accent6">
                    <a:lumMod val="20000"/>
                    <a:lumOff val="80000"/>
                  </a:schemeClr>
                </a:solidFill>
                <a:effectLst>
                  <a:outerShdw blurRad="76200" dist="38100" dir="2700000" algn="tl" rotWithShape="0">
                    <a:prstClr val="black">
                      <a:alpha val="40000"/>
                    </a:prstClr>
                  </a:outerShdw>
                </a:effectLst>
              </a:rPr>
              <a:t>lyra</a:t>
            </a:r>
            <a:br>
              <a:rPr lang="en-US" sz="1400" dirty="0">
                <a:solidFill>
                  <a:schemeClr val="accent6">
                    <a:lumMod val="20000"/>
                    <a:lumOff val="80000"/>
                  </a:schemeClr>
                </a:solidFill>
                <a:effectLst>
                  <a:outerShdw blurRad="76200" dist="38100" dir="2700000" algn="tl" rotWithShape="0">
                    <a:prstClr val="black">
                      <a:alpha val="40000"/>
                    </a:prstClr>
                  </a:outerShdw>
                </a:effectLst>
              </a:rPr>
            </a:br>
            <a:r>
              <a:rPr lang="en-US" sz="1400" dirty="0">
                <a:solidFill>
                  <a:schemeClr val="accent6">
                    <a:lumMod val="20000"/>
                    <a:lumOff val="80000"/>
                  </a:schemeClr>
                </a:solidFill>
                <a:effectLst>
                  <a:outerShdw blurRad="76200" dist="38100" dir="2700000" algn="tl" rotWithShape="0">
                    <a:prstClr val="black">
                      <a:alpha val="40000"/>
                    </a:prstClr>
                  </a:outerShdw>
                </a:effectLst>
              </a:rPr>
              <a:t>(ca. 490 </a:t>
            </a:r>
            <a:r>
              <a:rPr lang="en-US" sz="1200" dirty="0">
                <a:solidFill>
                  <a:schemeClr val="accent6">
                    <a:lumMod val="20000"/>
                    <a:lumOff val="80000"/>
                  </a:schemeClr>
                </a:solidFill>
                <a:effectLst>
                  <a:outerShdw blurRad="76200" dist="38100" dir="2700000" algn="tl" rotWithShape="0">
                    <a:prstClr val="black">
                      <a:alpha val="40000"/>
                    </a:prstClr>
                  </a:outerShdw>
                </a:effectLst>
              </a:rPr>
              <a:t>BC</a:t>
            </a:r>
            <a:r>
              <a:rPr lang="en-US" sz="1400" dirty="0">
                <a:solidFill>
                  <a:schemeClr val="accent6">
                    <a:lumMod val="20000"/>
                    <a:lumOff val="80000"/>
                  </a:schemeClr>
                </a:solidFill>
                <a:effectLst>
                  <a:outerShdw blurRad="76200" dist="38100" dir="2700000" algn="tl" rotWithShape="0">
                    <a:prstClr val="black">
                      <a:alpha val="40000"/>
                    </a:prstClr>
                  </a:outerShdw>
                </a:effectLst>
              </a:rPr>
              <a:t>)</a:t>
            </a:r>
            <a:endParaRPr lang="it-IT" sz="1400" dirty="0">
              <a:solidFill>
                <a:schemeClr val="accent6">
                  <a:lumMod val="20000"/>
                  <a:lumOff val="80000"/>
                </a:schemeClr>
              </a:solidFill>
              <a:effectLst>
                <a:outerShdw blurRad="76200" dist="38100" dir="2700000" algn="tl" rotWithShape="0">
                  <a:prstClr val="black">
                    <a:alpha val="40000"/>
                  </a:prstClr>
                </a:outerShdw>
              </a:effectLst>
            </a:endParaRPr>
          </a:p>
        </p:txBody>
      </p:sp>
      <p:sp>
        <p:nvSpPr>
          <p:cNvPr id="65" name="CasellaDiTesto 64"/>
          <p:cNvSpPr txBox="1"/>
          <p:nvPr/>
        </p:nvSpPr>
        <p:spPr>
          <a:xfrm>
            <a:off x="4574755" y="6044787"/>
            <a:ext cx="2403094" cy="523220"/>
          </a:xfrm>
          <a:prstGeom prst="rect">
            <a:avLst/>
          </a:prstGeom>
          <a:noFill/>
        </p:spPr>
        <p:txBody>
          <a:bodyPr wrap="none" rtlCol="0">
            <a:spAutoFit/>
          </a:bodyPr>
          <a:lstStyle/>
          <a:p>
            <a:r>
              <a:rPr lang="en-US" sz="1400" dirty="0">
                <a:solidFill>
                  <a:schemeClr val="accent1">
                    <a:lumMod val="50000"/>
                  </a:schemeClr>
                </a:solidFill>
                <a:effectLst>
                  <a:outerShdw blurRad="114300" dist="38100" dir="2700000" algn="tl" rotWithShape="0">
                    <a:prstClr val="black">
                      <a:alpha val="40000"/>
                    </a:prstClr>
                  </a:outerShdw>
                </a:effectLst>
              </a:rPr>
              <a:t>Siena Cathedral (floor)</a:t>
            </a:r>
          </a:p>
          <a:p>
            <a:r>
              <a:rPr lang="en-US" sz="1400" i="1" dirty="0">
                <a:solidFill>
                  <a:schemeClr val="accent1">
                    <a:lumMod val="50000"/>
                  </a:schemeClr>
                </a:solidFill>
                <a:effectLst>
                  <a:outerShdw blurRad="114300" dist="38100" dir="2700000" algn="tl" rotWithShape="0">
                    <a:prstClr val="black">
                      <a:alpha val="40000"/>
                    </a:prstClr>
                  </a:outerShdw>
                </a:effectLst>
              </a:rPr>
              <a:t>Hermes </a:t>
            </a:r>
            <a:r>
              <a:rPr lang="en-US" sz="1400" i="1" dirty="0" err="1">
                <a:solidFill>
                  <a:schemeClr val="accent1">
                    <a:lumMod val="50000"/>
                  </a:schemeClr>
                </a:solidFill>
                <a:effectLst>
                  <a:outerShdw blurRad="114300" dist="38100" dir="2700000" algn="tl" rotWithShape="0">
                    <a:prstClr val="black">
                      <a:alpha val="40000"/>
                    </a:prstClr>
                  </a:outerShdw>
                </a:effectLst>
              </a:rPr>
              <a:t>Trismegistus</a:t>
            </a:r>
            <a:r>
              <a:rPr lang="en-US" sz="1400" i="1" dirty="0">
                <a:solidFill>
                  <a:schemeClr val="accent1">
                    <a:lumMod val="50000"/>
                  </a:schemeClr>
                </a:solidFill>
                <a:effectLst>
                  <a:outerShdw blurRad="114300" dist="38100" dir="2700000" algn="tl" rotWithShape="0">
                    <a:prstClr val="black">
                      <a:alpha val="40000"/>
                    </a:prstClr>
                  </a:outerShdw>
                </a:effectLst>
              </a:rPr>
              <a:t> </a:t>
            </a:r>
            <a:r>
              <a:rPr lang="en-US" sz="1400" dirty="0">
                <a:solidFill>
                  <a:schemeClr val="accent1">
                    <a:lumMod val="50000"/>
                  </a:schemeClr>
                </a:solidFill>
                <a:effectLst>
                  <a:outerShdw blurRad="114300" dist="38100" dir="2700000" algn="tl" rotWithShape="0">
                    <a:prstClr val="black">
                      <a:alpha val="40000"/>
                    </a:prstClr>
                  </a:outerShdw>
                </a:effectLst>
              </a:rPr>
              <a:t>(ca. 1480)</a:t>
            </a:r>
            <a:endParaRPr lang="it-IT" sz="1400" dirty="0">
              <a:solidFill>
                <a:schemeClr val="accent1">
                  <a:lumMod val="50000"/>
                </a:schemeClr>
              </a:solidFill>
              <a:effectLst>
                <a:outerShdw blurRad="114300" dist="38100" dir="2700000" algn="tl" rotWithShape="0">
                  <a:prstClr val="black">
                    <a:alpha val="40000"/>
                  </a:prstClr>
                </a:outerShdw>
              </a:effectLst>
            </a:endParaRPr>
          </a:p>
        </p:txBody>
      </p:sp>
      <p:pic>
        <p:nvPicPr>
          <p:cNvPr id="4" name="Immagine 3"/>
          <p:cNvPicPr>
            <a:picLocks noChangeAspect="1"/>
          </p:cNvPicPr>
          <p:nvPr/>
        </p:nvPicPr>
        <p:blipFill>
          <a:blip r:embed="rId15">
            <a:extLst>
              <a:ext uri="{BEBA8EAE-BF5A-486C-A8C5-ECC9F3942E4B}">
                <a14:imgProps xmlns:a14="http://schemas.microsoft.com/office/drawing/2010/main">
                  <a14:imgLayer r:embed="rId16">
                    <a14:imgEffect>
                      <a14:colorTemperature colorTemp="59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1563533" y="552010"/>
            <a:ext cx="2303561" cy="2990588"/>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7">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7" name="CasellaDiTesto 66"/>
          <p:cNvSpPr txBox="1"/>
          <p:nvPr/>
        </p:nvSpPr>
        <p:spPr>
          <a:xfrm>
            <a:off x="3862649" y="494615"/>
            <a:ext cx="2738969" cy="523220"/>
          </a:xfrm>
          <a:prstGeom prst="rect">
            <a:avLst/>
          </a:prstGeom>
          <a:noFill/>
        </p:spPr>
        <p:txBody>
          <a:bodyPr wrap="square" rtlCol="0">
            <a:spAutoFit/>
          </a:bodyPr>
          <a:lstStyle/>
          <a:p>
            <a:r>
              <a:rPr lang="en-US" sz="1400" i="1" dirty="0">
                <a:solidFill>
                  <a:schemeClr val="accent1">
                    <a:lumMod val="50000"/>
                  </a:schemeClr>
                </a:solidFill>
                <a:effectLst>
                  <a:outerShdw blurRad="76200" dist="38100" dir="2700000" algn="tl" rotWithShape="0">
                    <a:prstClr val="black">
                      <a:alpha val="40000"/>
                    </a:prstClr>
                  </a:outerShdw>
                </a:effectLst>
              </a:rPr>
              <a:t>Cooke’s Ms. </a:t>
            </a:r>
            <a:r>
              <a:rPr lang="en-US" sz="1400" dirty="0">
                <a:solidFill>
                  <a:schemeClr val="accent1">
                    <a:lumMod val="50000"/>
                  </a:schemeClr>
                </a:solidFill>
                <a:effectLst>
                  <a:outerShdw blurRad="76200" dist="38100" dir="2700000" algn="tl" rotWithShape="0">
                    <a:prstClr val="black">
                      <a:alpha val="40000"/>
                    </a:prstClr>
                  </a:outerShdw>
                </a:effectLst>
              </a:rPr>
              <a:t>(ca. 1480) </a:t>
            </a:r>
            <a:br>
              <a:rPr lang="en-US" sz="1400" dirty="0">
                <a:solidFill>
                  <a:schemeClr val="accent1">
                    <a:lumMod val="50000"/>
                  </a:schemeClr>
                </a:solidFill>
                <a:effectLst>
                  <a:outerShdw blurRad="76200" dist="38100" dir="2700000" algn="tl" rotWithShape="0">
                    <a:prstClr val="black">
                      <a:alpha val="40000"/>
                    </a:prstClr>
                  </a:outerShdw>
                </a:effectLst>
              </a:rPr>
            </a:br>
            <a:r>
              <a:rPr lang="en-US" sz="1400" dirty="0">
                <a:solidFill>
                  <a:schemeClr val="accent1">
                    <a:lumMod val="50000"/>
                  </a:schemeClr>
                </a:solidFill>
                <a:effectLst>
                  <a:outerShdw blurRad="76200" dist="38100" dir="2700000" algn="tl" rotWithShape="0">
                    <a:prstClr val="black">
                      <a:alpha val="40000"/>
                    </a:prstClr>
                  </a:outerShdw>
                </a:effectLst>
              </a:rPr>
              <a:t>London, British Museum </a:t>
            </a:r>
          </a:p>
        </p:txBody>
      </p:sp>
    </p:spTree>
    <p:extLst>
      <p:ext uri="{BB962C8B-B14F-4D97-AF65-F5344CB8AC3E}">
        <p14:creationId xmlns:p14="http://schemas.microsoft.com/office/powerpoint/2010/main" val="346182885"/>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p:cTn id="7" dur="5000" fill="hold"/>
                                        <p:tgtEl>
                                          <p:spTgt spid="80"/>
                                        </p:tgtEl>
                                        <p:attrNameLst>
                                          <p:attrName>ppt_w</p:attrName>
                                        </p:attrNameLst>
                                      </p:cBhvr>
                                      <p:tavLst>
                                        <p:tav tm="0">
                                          <p:val>
                                            <p:fltVal val="0"/>
                                          </p:val>
                                        </p:tav>
                                        <p:tav tm="100000">
                                          <p:val>
                                            <p:strVal val="#ppt_w"/>
                                          </p:val>
                                        </p:tav>
                                      </p:tavLst>
                                    </p:anim>
                                    <p:anim calcmode="lin" valueType="num">
                                      <p:cBhvr>
                                        <p:cTn id="8" dur="5000" fill="hold"/>
                                        <p:tgtEl>
                                          <p:spTgt spid="80"/>
                                        </p:tgtEl>
                                        <p:attrNameLst>
                                          <p:attrName>ppt_h</p:attrName>
                                        </p:attrNameLst>
                                      </p:cBhvr>
                                      <p:tavLst>
                                        <p:tav tm="0">
                                          <p:val>
                                            <p:fltVal val="0"/>
                                          </p:val>
                                        </p:tav>
                                        <p:tav tm="100000">
                                          <p:val>
                                            <p:strVal val="#ppt_h"/>
                                          </p:val>
                                        </p:tav>
                                      </p:tavLst>
                                    </p:anim>
                                    <p:animEffect transition="in" filter="fade">
                                      <p:cBhvr>
                                        <p:cTn id="9" dur="5000"/>
                                        <p:tgtEl>
                                          <p:spTgt spid="80"/>
                                        </p:tgtEl>
                                      </p:cBhvr>
                                    </p:animEffect>
                                  </p:childTnLst>
                                </p:cTn>
                              </p:par>
                            </p:childTnLst>
                          </p:cTn>
                        </p:par>
                        <p:par>
                          <p:cTn id="10" fill="hold">
                            <p:stCondLst>
                              <p:cond delay="5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1000"/>
                                        <p:tgtEl>
                                          <p:spTgt spid="6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2000"/>
                                        <p:tgtEl>
                                          <p:spTgt spid="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1000"/>
                                        <p:tgtEl>
                                          <p:spTgt spid="6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fade">
                                      <p:cBhvr>
                                        <p:cTn id="31"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P spid="67"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8" name="Rettangolo 57"/>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56" name="Immagine 55"/>
          <p:cNvPicPr>
            <a:picLocks noChangeAspect="1"/>
          </p:cNvPicPr>
          <p:nvPr/>
        </p:nvPicPr>
        <p:blipFill rotWithShape="1">
          <a:blip r:embed="rId10" cstate="print">
            <a:extLst>
              <a:ext uri="{28A0092B-C50C-407E-A947-70E740481C1C}">
                <a14:useLocalDpi xmlns:a14="http://schemas.microsoft.com/office/drawing/2010/main" val="0"/>
              </a:ext>
            </a:extLst>
          </a:blip>
          <a:srcRect l="289" t="-731" r="364" b="7012"/>
          <a:stretch/>
        </p:blipFill>
        <p:spPr>
          <a:xfrm>
            <a:off x="2121359" y="911927"/>
            <a:ext cx="5133429" cy="441045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89919743"/>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1500" fill="hold"/>
                                        <p:tgtEl>
                                          <p:spTgt spid="58"/>
                                        </p:tgtEl>
                                        <p:attrNameLst>
                                          <p:attrName>ppt_x</p:attrName>
                                        </p:attrNameLst>
                                      </p:cBhvr>
                                      <p:tavLst>
                                        <p:tav tm="0">
                                          <p:val>
                                            <p:strVal val="0-#ppt_w/2"/>
                                          </p:val>
                                        </p:tav>
                                        <p:tav tm="100000">
                                          <p:val>
                                            <p:strVal val="#ppt_x"/>
                                          </p:val>
                                        </p:tav>
                                      </p:tavLst>
                                    </p:anim>
                                    <p:anim calcmode="lin" valueType="num">
                                      <p:cBhvr additive="base">
                                        <p:cTn id="8" dur="1500" fill="hold"/>
                                        <p:tgtEl>
                                          <p:spTgt spid="58"/>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50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8" name="Rettangolo 57"/>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56" name="Immagine 55"/>
          <p:cNvPicPr>
            <a:picLocks noChangeAspect="1"/>
          </p:cNvPicPr>
          <p:nvPr/>
        </p:nvPicPr>
        <p:blipFill rotWithShape="1">
          <a:blip r:embed="rId10" cstate="print">
            <a:extLst>
              <a:ext uri="{28A0092B-C50C-407E-A947-70E740481C1C}">
                <a14:useLocalDpi xmlns:a14="http://schemas.microsoft.com/office/drawing/2010/main" val="0"/>
              </a:ext>
            </a:extLst>
          </a:blip>
          <a:srcRect l="289" t="-731" r="364" b="7012"/>
          <a:stretch/>
        </p:blipFill>
        <p:spPr>
          <a:xfrm>
            <a:off x="2121359" y="911927"/>
            <a:ext cx="5133429" cy="4410457"/>
          </a:xfrm>
          <a:prstGeom prst="rect">
            <a:avLst/>
          </a:prstGeom>
          <a:effectLst>
            <a:outerShdw blurRad="50800" dist="38100" dir="2700000" algn="tl" rotWithShape="0">
              <a:prstClr val="black">
                <a:alpha val="40000"/>
              </a:prstClr>
            </a:outerShdw>
          </a:effectLst>
        </p:spPr>
      </p:pic>
      <p:pic>
        <p:nvPicPr>
          <p:cNvPr id="57" name="Immagine 56"/>
          <p:cNvPicPr>
            <a:picLocks noChangeAspect="1"/>
          </p:cNvPicPr>
          <p:nvPr/>
        </p:nvPicPr>
        <p:blipFill rotWithShape="1">
          <a:blip r:embed="rId10" cstate="print">
            <a:extLst>
              <a:ext uri="{28A0092B-C50C-407E-A947-70E740481C1C}">
                <a14:useLocalDpi xmlns:a14="http://schemas.microsoft.com/office/drawing/2010/main" val="0"/>
              </a:ext>
            </a:extLst>
          </a:blip>
          <a:srcRect l="28128" t="2014" r="27486" b="19237"/>
          <a:stretch/>
        </p:blipFill>
        <p:spPr>
          <a:xfrm>
            <a:off x="3563991" y="1042283"/>
            <a:ext cx="2293483" cy="370597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43901653"/>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10" presetClass="exit" presetSubtype="0" fill="hold" nodeType="withEffect">
                                  <p:stCondLst>
                                    <p:cond delay="0"/>
                                  </p:stCondLst>
                                  <p:childTnLst>
                                    <p:animEffect transition="out" filter="fade">
                                      <p:cBhvr>
                                        <p:cTn id="9" dur="2500"/>
                                        <p:tgtEl>
                                          <p:spTgt spid="56"/>
                                        </p:tgtEl>
                                      </p:cBhvr>
                                    </p:animEffect>
                                    <p:set>
                                      <p:cBhvr>
                                        <p:cTn id="10" dur="1" fill="hold">
                                          <p:stCondLst>
                                            <p:cond delay="2499"/>
                                          </p:stCondLst>
                                        </p:cTn>
                                        <p:tgtEl>
                                          <p:spTgt spid="56"/>
                                        </p:tgtEl>
                                        <p:attrNameLst>
                                          <p:attrName>style.visibility</p:attrName>
                                        </p:attrNameLst>
                                      </p:cBhvr>
                                      <p:to>
                                        <p:strVal val="hidden"/>
                                      </p:to>
                                    </p:set>
                                  </p:childTnLst>
                                </p:cTn>
                              </p:par>
                              <p:par>
                                <p:cTn id="11" presetID="6" presetClass="emph" presetSubtype="0" fill="hold" nodeType="withEffect">
                                  <p:stCondLst>
                                    <p:cond delay="500"/>
                                  </p:stCondLst>
                                  <p:childTnLst>
                                    <p:animScale>
                                      <p:cBhvr>
                                        <p:cTn id="12" dur="2000" fill="hold"/>
                                        <p:tgtEl>
                                          <p:spTgt spid="57"/>
                                        </p:tgtEl>
                                      </p:cBhvr>
                                      <p:by x="50000" y="50000"/>
                                    </p:animScale>
                                  </p:childTnLst>
                                </p:cTn>
                              </p:par>
                              <p:par>
                                <p:cTn id="13" presetID="63" presetClass="path" presetSubtype="0" accel="50000" decel="50000" fill="hold" nodeType="withEffect">
                                  <p:stCondLst>
                                    <p:cond delay="500"/>
                                  </p:stCondLst>
                                  <p:childTnLst>
                                    <p:animMotion origin="layout" path="M -4.16667E-6 -2.22222E-6 L 0.36285 0.05139 " pathEditMode="relative" rAng="0" ptsTypes="AA">
                                      <p:cBhvr>
                                        <p:cTn id="14" dur="2000" fill="hold"/>
                                        <p:tgtEl>
                                          <p:spTgt spid="57"/>
                                        </p:tgtEl>
                                        <p:attrNameLst>
                                          <p:attrName>ppt_x</p:attrName>
                                          <p:attrName>ppt_y</p:attrName>
                                        </p:attrNameLst>
                                      </p:cBhvr>
                                      <p:rCtr x="18142" y="25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91"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Rettangolo 1"/>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CasellaDiTesto 61"/>
          <p:cNvSpPr txBox="1"/>
          <p:nvPr/>
        </p:nvSpPr>
        <p:spPr>
          <a:xfrm>
            <a:off x="1514107" y="4670329"/>
            <a:ext cx="816249" cy="369332"/>
          </a:xfrm>
          <a:prstGeom prst="rect">
            <a:avLst/>
          </a:prstGeom>
          <a:noFill/>
        </p:spPr>
        <p:txBody>
          <a:bodyPr wrap="none" rtlCol="0">
            <a:spAutoFit/>
          </a:bodyPr>
          <a:lstStyle/>
          <a:p>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100</a:t>
            </a:r>
            <a:r>
              <a:rPr lang="it-IT"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 </a:t>
            </a:r>
            <a:r>
              <a:rPr lang="it-IT" sz="1400" b="1"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AD</a:t>
            </a:r>
            <a:endParaRPr lang="it-IT" sz="1400" b="1" dirty="0">
              <a:solidFill>
                <a:schemeClr val="accent6">
                  <a:lumMod val="75000"/>
                </a:schemeClr>
              </a:solidFill>
            </a:endParaRPr>
          </a:p>
        </p:txBody>
      </p:sp>
      <p:cxnSp>
        <p:nvCxnSpPr>
          <p:cNvPr id="63" name="Connettore diritto 62"/>
          <p:cNvCxnSpPr/>
          <p:nvPr/>
        </p:nvCxnSpPr>
        <p:spPr>
          <a:xfrm>
            <a:off x="1925243" y="4363541"/>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65" name="CasellaDiTesto 64"/>
          <p:cNvSpPr txBox="1"/>
          <p:nvPr/>
        </p:nvSpPr>
        <p:spPr>
          <a:xfrm>
            <a:off x="7897176" y="4676460"/>
            <a:ext cx="632224"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1500</a:t>
            </a:r>
            <a:endParaRPr lang="it-IT" sz="1400" b="1" dirty="0">
              <a:solidFill>
                <a:schemeClr val="accent6">
                  <a:lumMod val="75000"/>
                </a:schemeClr>
              </a:solidFill>
            </a:endParaRPr>
          </a:p>
        </p:txBody>
      </p:sp>
      <p:cxnSp>
        <p:nvCxnSpPr>
          <p:cNvPr id="66" name="Connettore diritto 65"/>
          <p:cNvCxnSpPr/>
          <p:nvPr/>
        </p:nvCxnSpPr>
        <p:spPr>
          <a:xfrm>
            <a:off x="8214988" y="4363045"/>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2" name="CasellaDiTesto 81"/>
          <p:cNvSpPr txBox="1"/>
          <p:nvPr/>
        </p:nvSpPr>
        <p:spPr>
          <a:xfrm>
            <a:off x="3923520" y="4677382"/>
            <a:ext cx="543739"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600</a:t>
            </a:r>
            <a:endParaRPr lang="it-IT" sz="1400" b="1" dirty="0">
              <a:solidFill>
                <a:schemeClr val="accent6">
                  <a:lumMod val="75000"/>
                </a:schemeClr>
              </a:solidFill>
            </a:endParaRPr>
          </a:p>
        </p:txBody>
      </p:sp>
      <p:cxnSp>
        <p:nvCxnSpPr>
          <p:cNvPr id="83" name="Connettore diritto 82"/>
          <p:cNvCxnSpPr/>
          <p:nvPr/>
        </p:nvCxnSpPr>
        <p:spPr>
          <a:xfrm>
            <a:off x="4197089" y="4363967"/>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4" name="CasellaDiTesto 83"/>
          <p:cNvSpPr txBox="1"/>
          <p:nvPr/>
        </p:nvSpPr>
        <p:spPr>
          <a:xfrm>
            <a:off x="4837633" y="4678347"/>
            <a:ext cx="540534"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800</a:t>
            </a:r>
            <a:endParaRPr lang="it-IT" sz="1400" b="1" dirty="0">
              <a:solidFill>
                <a:schemeClr val="accent6">
                  <a:lumMod val="75000"/>
                </a:schemeClr>
              </a:solidFill>
            </a:endParaRPr>
          </a:p>
        </p:txBody>
      </p:sp>
      <p:cxnSp>
        <p:nvCxnSpPr>
          <p:cNvPr id="85" name="Connettore diritto 84"/>
          <p:cNvCxnSpPr/>
          <p:nvPr/>
        </p:nvCxnSpPr>
        <p:spPr>
          <a:xfrm>
            <a:off x="5109600" y="4364932"/>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88" name="CasellaDiTesto 87"/>
          <p:cNvSpPr txBox="1"/>
          <p:nvPr/>
        </p:nvSpPr>
        <p:spPr>
          <a:xfrm>
            <a:off x="2525445" y="4677147"/>
            <a:ext cx="526106"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300</a:t>
            </a:r>
            <a:endParaRPr lang="it-IT" sz="1400" b="1" dirty="0">
              <a:solidFill>
                <a:schemeClr val="accent6">
                  <a:lumMod val="75000"/>
                </a:schemeClr>
              </a:solidFill>
            </a:endParaRPr>
          </a:p>
        </p:txBody>
      </p:sp>
      <p:cxnSp>
        <p:nvCxnSpPr>
          <p:cNvPr id="89" name="Connettore diritto 88"/>
          <p:cNvCxnSpPr/>
          <p:nvPr/>
        </p:nvCxnSpPr>
        <p:spPr>
          <a:xfrm>
            <a:off x="2800230" y="4363732"/>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90" name="Immagine 89"/>
          <p:cNvPicPr>
            <a:picLocks noChangeAspect="1"/>
          </p:cNvPicPr>
          <p:nvPr/>
        </p:nvPicPr>
        <p:blipFill>
          <a:blip r:embed="rId9" cstate="print">
            <a:extLst>
              <a:ext uri="{BEBA8EAE-BF5A-486C-A8C5-ECC9F3942E4B}">
                <a14:imgProps xmlns:a14="http://schemas.microsoft.com/office/drawing/2010/main">
                  <a14:imgLayer r:embed="rId10">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2403252" y="2116140"/>
            <a:ext cx="1249116" cy="1858317"/>
          </a:xfrm>
          <a:prstGeom prst="rect">
            <a:avLst/>
          </a:prstGeom>
          <a:effectLst>
            <a:outerShdw blurRad="50800" dist="38100" dir="2700000" algn="tl" rotWithShape="0">
              <a:prstClr val="black">
                <a:alpha val="40000"/>
              </a:prstClr>
            </a:outerShdw>
          </a:effectLst>
        </p:spPr>
      </p:pic>
      <p:sp>
        <p:nvSpPr>
          <p:cNvPr id="92" name="CasellaDiTesto 91"/>
          <p:cNvSpPr txBox="1"/>
          <p:nvPr/>
        </p:nvSpPr>
        <p:spPr>
          <a:xfrm>
            <a:off x="2306497" y="3931827"/>
            <a:ext cx="1212191"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Iamblichus</a:t>
            </a:r>
            <a:endParaRPr lang="it-IT" dirty="0">
              <a:solidFill>
                <a:schemeClr val="accent6">
                  <a:lumMod val="50000"/>
                </a:schemeClr>
              </a:solidFill>
            </a:endParaRPr>
          </a:p>
        </p:txBody>
      </p:sp>
      <p:sp>
        <p:nvSpPr>
          <p:cNvPr id="94" name="Ovale 93"/>
          <p:cNvSpPr/>
          <p:nvPr/>
        </p:nvSpPr>
        <p:spPr>
          <a:xfrm>
            <a:off x="1821976" y="427377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6" name="Immagine 15"/>
          <p:cNvPicPr>
            <a:picLocks noChangeAspect="1"/>
          </p:cNvPicPr>
          <p:nvPr/>
        </p:nvPicPr>
        <p:blipFill rotWithShape="1">
          <a:blip r:embed="rId11" cstate="print">
            <a:extLst>
              <a:ext uri="{28A0092B-C50C-407E-A947-70E740481C1C}">
                <a14:useLocalDpi xmlns:a14="http://schemas.microsoft.com/office/drawing/2010/main" val="0"/>
              </a:ext>
            </a:extLst>
          </a:blip>
          <a:srcRect l="19865" t="4677" r="46263" b="104"/>
          <a:stretch/>
        </p:blipFill>
        <p:spPr>
          <a:xfrm>
            <a:off x="1170851" y="2388598"/>
            <a:ext cx="1151383" cy="1806382"/>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2">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96" name="CasellaDiTesto 95"/>
          <p:cNvSpPr txBox="1"/>
          <p:nvPr/>
        </p:nvSpPr>
        <p:spPr>
          <a:xfrm>
            <a:off x="1289829" y="3707740"/>
            <a:ext cx="1061509"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Josephus</a:t>
            </a:r>
            <a:endParaRPr lang="it-IT" dirty="0">
              <a:solidFill>
                <a:schemeClr val="accent6">
                  <a:lumMod val="20000"/>
                  <a:lumOff val="80000"/>
                </a:schemeClr>
              </a:solidFill>
            </a:endParaRPr>
          </a:p>
        </p:txBody>
      </p:sp>
      <p:pic>
        <p:nvPicPr>
          <p:cNvPr id="4" name="Immagine 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707417" y="2385537"/>
            <a:ext cx="1174443" cy="1827726"/>
          </a:xfrm>
          <a:prstGeom prst="rect">
            <a:avLst/>
          </a:prstGeom>
          <a:effectLst>
            <a:outerShdw blurRad="63500" sx="102000" sy="102000" algn="ctr" rotWithShape="0">
              <a:prstClr val="black">
                <a:alpha val="40000"/>
              </a:prstClr>
            </a:outerShdw>
          </a:effectLst>
        </p:spPr>
      </p:pic>
      <p:sp>
        <p:nvSpPr>
          <p:cNvPr id="76" name="CasellaDiTesto 75"/>
          <p:cNvSpPr txBox="1"/>
          <p:nvPr/>
        </p:nvSpPr>
        <p:spPr>
          <a:xfrm>
            <a:off x="3710576" y="2372561"/>
            <a:ext cx="82586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Isidore</a:t>
            </a:r>
            <a:endParaRPr lang="it-IT" dirty="0">
              <a:solidFill>
                <a:schemeClr val="accent6">
                  <a:lumMod val="50000"/>
                </a:schemeClr>
              </a:solidFill>
            </a:endParaRPr>
          </a:p>
        </p:txBody>
      </p:sp>
      <p:pic>
        <p:nvPicPr>
          <p:cNvPr id="238" name="Immagine 237"/>
          <p:cNvPicPr>
            <a:picLocks noChangeAspect="1"/>
          </p:cNvPicPr>
          <p:nvPr/>
        </p:nvPicPr>
        <p:blipFill rotWithShape="1">
          <a:blip r:embed="rId14" cstate="print">
            <a:extLst>
              <a:ext uri="{28A0092B-C50C-407E-A947-70E740481C1C}">
                <a14:useLocalDpi xmlns:a14="http://schemas.microsoft.com/office/drawing/2010/main" val="0"/>
              </a:ext>
            </a:extLst>
          </a:blip>
          <a:srcRect l="18594" t="9599" r="17223" b="8978"/>
          <a:stretch/>
        </p:blipFill>
        <p:spPr>
          <a:xfrm>
            <a:off x="6025142" y="1993344"/>
            <a:ext cx="1310870" cy="2212982"/>
          </a:xfrm>
          <a:prstGeom prst="rect">
            <a:avLst/>
          </a:prstGeom>
          <a:effectLst>
            <a:outerShdw blurRad="50800" dist="38100" dir="2700000" algn="tl" rotWithShape="0">
              <a:prstClr val="black">
                <a:alpha val="40000"/>
              </a:prstClr>
            </a:outerShdw>
          </a:effectLst>
        </p:spPr>
      </p:pic>
      <p:sp>
        <p:nvSpPr>
          <p:cNvPr id="153" name="CasellaDiTesto 152"/>
          <p:cNvSpPr txBox="1"/>
          <p:nvPr/>
        </p:nvSpPr>
        <p:spPr>
          <a:xfrm>
            <a:off x="6680577" y="4676232"/>
            <a:ext cx="640240"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1200</a:t>
            </a:r>
            <a:endParaRPr lang="it-IT" sz="1400" b="1" dirty="0">
              <a:solidFill>
                <a:schemeClr val="accent6">
                  <a:lumMod val="75000"/>
                </a:schemeClr>
              </a:solidFill>
            </a:endParaRPr>
          </a:p>
        </p:txBody>
      </p:sp>
      <p:cxnSp>
        <p:nvCxnSpPr>
          <p:cNvPr id="154" name="Connettore diritto 153"/>
          <p:cNvCxnSpPr/>
          <p:nvPr/>
        </p:nvCxnSpPr>
        <p:spPr>
          <a:xfrm>
            <a:off x="7017591" y="4354393"/>
            <a:ext cx="0" cy="309563"/>
          </a:xfrm>
          <a:prstGeom prst="line">
            <a:avLst/>
          </a:prstGeom>
        </p:spPr>
        <p:style>
          <a:lnRef idx="2">
            <a:schemeClr val="accent5"/>
          </a:lnRef>
          <a:fillRef idx="0">
            <a:schemeClr val="accent5"/>
          </a:fillRef>
          <a:effectRef idx="1">
            <a:schemeClr val="accent5"/>
          </a:effectRef>
          <a:fontRef idx="minor">
            <a:schemeClr val="tx1"/>
          </a:fontRef>
        </p:style>
      </p:cxnSp>
      <p:sp>
        <p:nvSpPr>
          <p:cNvPr id="156" name="CasellaDiTesto 155"/>
          <p:cNvSpPr txBox="1"/>
          <p:nvPr/>
        </p:nvSpPr>
        <p:spPr>
          <a:xfrm>
            <a:off x="5988237" y="2003229"/>
            <a:ext cx="1124026"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20000"/>
                    <a:lumOff val="80000"/>
                  </a:schemeClr>
                </a:solidFill>
                <a:effectLst>
                  <a:outerShdw blurRad="50800" dist="38100" dir="2700000" algn="tl" rotWithShape="0">
                    <a:prstClr val="black">
                      <a:alpha val="40000"/>
                    </a:prstClr>
                  </a:outerShdw>
                </a:effectLst>
                <a:latin typeface="Corbel" panose="020B0503020204020204" pitchFamily="34" charset="0"/>
              </a:rPr>
              <a:t>Comestor</a:t>
            </a:r>
            <a:endParaRPr lang="it-IT" dirty="0">
              <a:solidFill>
                <a:schemeClr val="accent6">
                  <a:lumMod val="20000"/>
                  <a:lumOff val="80000"/>
                </a:schemeClr>
              </a:solidFill>
            </a:endParaRPr>
          </a:p>
        </p:txBody>
      </p:sp>
      <p:pic>
        <p:nvPicPr>
          <p:cNvPr id="241" name="Immagine 240"/>
          <p:cNvPicPr>
            <a:picLocks noChangeAspect="1"/>
          </p:cNvPicPr>
          <p:nvPr/>
        </p:nvPicPr>
        <p:blipFill rotWithShape="1">
          <a:blip r:embed="rId15" cstate="print">
            <a:extLst>
              <a:ext uri="{28A0092B-C50C-407E-A947-70E740481C1C}">
                <a14:useLocalDpi xmlns:a14="http://schemas.microsoft.com/office/drawing/2010/main" val="0"/>
              </a:ext>
            </a:extLst>
          </a:blip>
          <a:srcRect l="28128" t="2014" r="27486" b="19237"/>
          <a:stretch/>
        </p:blipFill>
        <p:spPr>
          <a:xfrm>
            <a:off x="7453883" y="2341711"/>
            <a:ext cx="1150565" cy="1859166"/>
          </a:xfrm>
          <a:prstGeom prst="rect">
            <a:avLst/>
          </a:prstGeom>
          <a:effectLst>
            <a:outerShdw blurRad="50800" dist="38100" dir="2700000" algn="tl" rotWithShape="0">
              <a:prstClr val="black">
                <a:alpha val="40000"/>
              </a:prstClr>
            </a:outerShdw>
          </a:effectLst>
        </p:spPr>
      </p:pic>
      <p:sp>
        <p:nvSpPr>
          <p:cNvPr id="157" name="CasellaDiTesto 156"/>
          <p:cNvSpPr txBox="1"/>
          <p:nvPr/>
        </p:nvSpPr>
        <p:spPr>
          <a:xfrm>
            <a:off x="7353086" y="2010193"/>
            <a:ext cx="1063112"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solidFill>
                  <a:schemeClr val="accent6">
                    <a:lumMod val="50000"/>
                  </a:schemeClr>
                </a:solidFill>
                <a:effectLst>
                  <a:outerShdw blurRad="50800" dist="38100" dir="2700000" algn="tl" rotWithShape="0">
                    <a:prstClr val="black">
                      <a:alpha val="40000"/>
                    </a:prstClr>
                  </a:outerShdw>
                </a:effectLst>
                <a:latin typeface="Corbel" panose="020B0503020204020204" pitchFamily="34" charset="0"/>
              </a:rPr>
              <a:t>Gaffurius</a:t>
            </a:r>
            <a:endParaRPr lang="it-IT" dirty="0">
              <a:solidFill>
                <a:schemeClr val="accent6">
                  <a:lumMod val="50000"/>
                </a:schemeClr>
              </a:solidFill>
            </a:endParaRPr>
          </a:p>
        </p:txBody>
      </p:sp>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93" name="Ovale 92"/>
          <p:cNvSpPr/>
          <p:nvPr/>
        </p:nvSpPr>
        <p:spPr>
          <a:xfrm>
            <a:off x="8018454" y="4276132"/>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5" name="Ovale 94"/>
          <p:cNvSpPr/>
          <p:nvPr/>
        </p:nvSpPr>
        <p:spPr>
          <a:xfrm>
            <a:off x="6664163" y="428540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7" name="Ovale 96"/>
          <p:cNvSpPr/>
          <p:nvPr/>
        </p:nvSpPr>
        <p:spPr>
          <a:xfrm>
            <a:off x="5190446" y="4277209"/>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8" name="Ovale 97"/>
          <p:cNvSpPr/>
          <p:nvPr/>
        </p:nvSpPr>
        <p:spPr>
          <a:xfrm>
            <a:off x="4091243" y="4269780"/>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9" name="Ovale 98"/>
          <p:cNvSpPr/>
          <p:nvPr/>
        </p:nvSpPr>
        <p:spPr>
          <a:xfrm>
            <a:off x="2690442" y="4272821"/>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7" name="Immagine 86"/>
          <p:cNvPicPr>
            <a:picLocks noChangeAspect="1"/>
          </p:cNvPicPr>
          <p:nvPr/>
        </p:nvPicPr>
        <p:blipFill rotWithShape="1">
          <a:blip r:embed="rId16">
            <a:extLst>
              <a:ext uri="{28A0092B-C50C-407E-A947-70E740481C1C}">
                <a14:useLocalDpi xmlns:a14="http://schemas.microsoft.com/office/drawing/2010/main" val="0"/>
              </a:ext>
            </a:extLst>
          </a:blip>
          <a:srcRect l="34636" t="17350" r="53647" b="30539"/>
          <a:stretch/>
        </p:blipFill>
        <p:spPr>
          <a:xfrm>
            <a:off x="4976892" y="1589859"/>
            <a:ext cx="957898" cy="2639272"/>
          </a:xfrm>
          <a:prstGeom prst="rect">
            <a:avLst/>
          </a:prstGeom>
          <a:effectLst>
            <a:outerShdw blurRad="50800" dist="38100" dir="2700000" algn="tl" rotWithShape="0">
              <a:prstClr val="black">
                <a:alpha val="40000"/>
              </a:prstClr>
            </a:outerShdw>
          </a:effectLst>
        </p:spPr>
      </p:pic>
      <p:sp>
        <p:nvSpPr>
          <p:cNvPr id="149" name="CasellaDiTesto 148"/>
          <p:cNvSpPr txBox="1"/>
          <p:nvPr/>
        </p:nvSpPr>
        <p:spPr>
          <a:xfrm>
            <a:off x="4934598" y="3645024"/>
            <a:ext cx="1007007" cy="369332"/>
          </a:xfrm>
          <a:prstGeom prst="rect">
            <a:avLst/>
          </a:prstGeom>
          <a:noFill/>
          <a:effectLst>
            <a:outerShdw blurRad="660400" dist="50800" dir="5400000" algn="ctr" rotWithShape="0">
              <a:srgbClr val="000000">
                <a:alpha val="43137"/>
              </a:srgbClr>
            </a:outerShdw>
          </a:effectLst>
        </p:spPr>
        <p:txBody>
          <a:bodyPr wrap="none" rtlCol="0">
            <a:spAutoFit/>
          </a:bodyPr>
          <a:lstStyle/>
          <a:p>
            <a:r>
              <a:rPr lang="it-IT" dirty="0" err="1">
                <a:effectLst>
                  <a:outerShdw blurRad="50800" dist="38100" dir="2700000" algn="tl" rotWithShape="0">
                    <a:prstClr val="black">
                      <a:alpha val="40000"/>
                    </a:prstClr>
                  </a:outerShdw>
                </a:effectLst>
                <a:latin typeface="Corbel" panose="020B0503020204020204" pitchFamily="34" charset="0"/>
              </a:rPr>
              <a:t>Rabanus</a:t>
            </a:r>
            <a:endParaRPr lang="it-IT" dirty="0"/>
          </a:p>
        </p:txBody>
      </p:sp>
      <p:pic>
        <p:nvPicPr>
          <p:cNvPr id="5" name="Immagine 4"/>
          <p:cNvPicPr>
            <a:picLocks noChangeAspect="1"/>
          </p:cNvPicPr>
          <p:nvPr/>
        </p:nvPicPr>
        <p:blipFill>
          <a:blip r:embed="rId17">
            <a:duotone>
              <a:prstClr val="black"/>
              <a:srgbClr val="D9C3A5">
                <a:tint val="50000"/>
                <a:satMod val="180000"/>
              </a:srgbClr>
            </a:duotone>
            <a:extLst>
              <a:ext uri="{BEBA8EAE-BF5A-486C-A8C5-ECC9F3942E4B}">
                <a14:imgProps xmlns:a14="http://schemas.microsoft.com/office/drawing/2010/main">
                  <a14:imgLayer r:embed="rId18">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2783435" y="609808"/>
            <a:ext cx="4430266" cy="5791198"/>
          </a:xfrm>
          <a:prstGeom prst="rect">
            <a:avLst/>
          </a:prstGeom>
          <a:effectLst>
            <a:outerShdw blurRad="165100" dist="38100" dir="2700000" sx="101000" sy="101000" algn="tl" rotWithShape="0">
              <a:prstClr val="black">
                <a:alpha val="40000"/>
              </a:prstClr>
            </a:outerShdw>
          </a:effectLst>
        </p:spPr>
      </p:pic>
      <p:sp>
        <p:nvSpPr>
          <p:cNvPr id="100" name="CasellaDiTesto 99"/>
          <p:cNvSpPr txBox="1"/>
          <p:nvPr/>
        </p:nvSpPr>
        <p:spPr>
          <a:xfrm>
            <a:off x="787023" y="4023932"/>
            <a:ext cx="1983235" cy="938719"/>
          </a:xfrm>
          <a:prstGeom prst="rect">
            <a:avLst/>
          </a:prstGeom>
          <a:noFill/>
        </p:spPr>
        <p:txBody>
          <a:bodyPr wrap="none" rtlCol="0">
            <a:spAutoFit/>
          </a:bodyPr>
          <a:lstStyle/>
          <a:p>
            <a:pPr algn="r">
              <a:lnSpc>
                <a:spcPts val="2200"/>
              </a:lnSpc>
            </a:pPr>
            <a:r>
              <a:rPr lang="en-US" sz="1600" dirty="0" err="1">
                <a:solidFill>
                  <a:schemeClr val="accent6">
                    <a:lumMod val="20000"/>
                    <a:lumOff val="80000"/>
                  </a:schemeClr>
                </a:solidFill>
                <a:effectLst>
                  <a:outerShdw blurRad="76200" dist="38100" dir="2700000" algn="tl" rotWithShape="0">
                    <a:prstClr val="black">
                      <a:alpha val="40000"/>
                    </a:prstClr>
                  </a:outerShdw>
                </a:effectLst>
              </a:rPr>
              <a:t>Franchinus</a:t>
            </a:r>
            <a:r>
              <a:rPr lang="en-US" sz="1600" dirty="0">
                <a:solidFill>
                  <a:schemeClr val="accent6">
                    <a:lumMod val="20000"/>
                    <a:lumOff val="80000"/>
                  </a:schemeClr>
                </a:solidFill>
                <a:effectLst>
                  <a:outerShdw blurRad="76200" dist="38100" dir="2700000" algn="tl" rotWithShape="0">
                    <a:prstClr val="black">
                      <a:alpha val="40000"/>
                    </a:prstClr>
                  </a:outerShdw>
                </a:effectLst>
              </a:rPr>
              <a:t> </a:t>
            </a:r>
            <a:r>
              <a:rPr lang="en-US" sz="1600" dirty="0" err="1">
                <a:solidFill>
                  <a:schemeClr val="accent6">
                    <a:lumMod val="20000"/>
                    <a:lumOff val="80000"/>
                  </a:schemeClr>
                </a:solidFill>
                <a:effectLst>
                  <a:outerShdw blurRad="76200" dist="38100" dir="2700000" algn="tl" rotWithShape="0">
                    <a:prstClr val="black">
                      <a:alpha val="40000"/>
                    </a:prstClr>
                  </a:outerShdw>
                </a:effectLst>
              </a:rPr>
              <a:t>Gaffurius</a:t>
            </a:r>
            <a:r>
              <a:rPr lang="en-US" sz="1600" dirty="0">
                <a:solidFill>
                  <a:schemeClr val="accent6">
                    <a:lumMod val="20000"/>
                    <a:lumOff val="80000"/>
                  </a:schemeClr>
                </a:solidFill>
                <a:effectLst>
                  <a:outerShdw blurRad="76200" dist="38100" dir="2700000" algn="tl" rotWithShape="0">
                    <a:prstClr val="black">
                      <a:alpha val="40000"/>
                    </a:prstClr>
                  </a:outerShdw>
                </a:effectLst>
              </a:rPr>
              <a:t>,</a:t>
            </a:r>
            <a:br>
              <a:rPr lang="en-US" sz="1600" dirty="0">
                <a:solidFill>
                  <a:schemeClr val="accent6">
                    <a:lumMod val="20000"/>
                    <a:lumOff val="80000"/>
                  </a:schemeClr>
                </a:solidFill>
                <a:effectLst>
                  <a:outerShdw blurRad="76200" dist="38100" dir="2700000" algn="tl" rotWithShape="0">
                    <a:prstClr val="black">
                      <a:alpha val="40000"/>
                    </a:prstClr>
                  </a:outerShdw>
                </a:effectLst>
              </a:rPr>
            </a:br>
            <a:r>
              <a:rPr lang="en-US" sz="1600" i="1" dirty="0" err="1">
                <a:solidFill>
                  <a:schemeClr val="accent6">
                    <a:lumMod val="20000"/>
                    <a:lumOff val="80000"/>
                  </a:schemeClr>
                </a:solidFill>
                <a:effectLst>
                  <a:outerShdw blurRad="76200" dist="38100" dir="2700000" algn="tl" rotWithShape="0">
                    <a:prstClr val="black">
                      <a:alpha val="40000"/>
                    </a:prstClr>
                  </a:outerShdw>
                </a:effectLst>
              </a:rPr>
              <a:t>Theorica</a:t>
            </a:r>
            <a:r>
              <a:rPr lang="en-US" sz="1600" i="1" dirty="0">
                <a:solidFill>
                  <a:schemeClr val="accent6">
                    <a:lumMod val="20000"/>
                    <a:lumOff val="80000"/>
                  </a:schemeClr>
                </a:solidFill>
                <a:effectLst>
                  <a:outerShdw blurRad="76200" dist="38100" dir="2700000" algn="tl" rotWithShape="0">
                    <a:prstClr val="black">
                      <a:alpha val="40000"/>
                    </a:prstClr>
                  </a:outerShdw>
                </a:effectLst>
              </a:rPr>
              <a:t> </a:t>
            </a:r>
            <a:r>
              <a:rPr lang="en-US" sz="1600" i="1" dirty="0" err="1">
                <a:solidFill>
                  <a:schemeClr val="accent6">
                    <a:lumMod val="20000"/>
                    <a:lumOff val="80000"/>
                  </a:schemeClr>
                </a:solidFill>
                <a:effectLst>
                  <a:outerShdw blurRad="76200" dist="38100" dir="2700000" algn="tl" rotWithShape="0">
                    <a:prstClr val="black">
                      <a:alpha val="40000"/>
                    </a:prstClr>
                  </a:outerShdw>
                </a:effectLst>
              </a:rPr>
              <a:t>Musice</a:t>
            </a:r>
            <a:endParaRPr lang="en-US" sz="1600" i="1" dirty="0">
              <a:solidFill>
                <a:schemeClr val="accent6">
                  <a:lumMod val="20000"/>
                  <a:lumOff val="80000"/>
                </a:schemeClr>
              </a:solidFill>
              <a:effectLst>
                <a:outerShdw blurRad="76200" dist="38100" dir="2700000" algn="tl" rotWithShape="0">
                  <a:prstClr val="black">
                    <a:alpha val="40000"/>
                  </a:prstClr>
                </a:outerShdw>
              </a:effectLst>
            </a:endParaRPr>
          </a:p>
          <a:p>
            <a:pPr algn="r">
              <a:lnSpc>
                <a:spcPts val="2200"/>
              </a:lnSpc>
            </a:pPr>
            <a:r>
              <a:rPr lang="en-US" sz="1600" dirty="0">
                <a:solidFill>
                  <a:schemeClr val="accent6">
                    <a:lumMod val="20000"/>
                    <a:lumOff val="80000"/>
                  </a:schemeClr>
                </a:solidFill>
                <a:effectLst>
                  <a:outerShdw blurRad="76200" dist="38100" dir="2700000" algn="tl" rotWithShape="0">
                    <a:prstClr val="black">
                      <a:alpha val="40000"/>
                    </a:prstClr>
                  </a:outerShdw>
                </a:effectLst>
              </a:rPr>
              <a:t>(Milano 1492)</a:t>
            </a:r>
            <a:endParaRPr lang="it-IT" sz="1600" dirty="0">
              <a:solidFill>
                <a:schemeClr val="accent6">
                  <a:lumMod val="20000"/>
                  <a:lumOff val="80000"/>
                </a:schemeClr>
              </a:solidFill>
              <a:effectLst>
                <a:outerShdw blurRad="76200" dist="38100" dir="2700000" algn="tl" rotWithShape="0">
                  <a:prstClr val="black">
                    <a:alpha val="40000"/>
                  </a:prstClr>
                </a:outerShdw>
              </a:effectLst>
            </a:endParaRPr>
          </a:p>
        </p:txBody>
      </p:sp>
    </p:spTree>
    <p:extLst>
      <p:ext uri="{BB962C8B-B14F-4D97-AF65-F5344CB8AC3E}">
        <p14:creationId xmlns:p14="http://schemas.microsoft.com/office/powerpoint/2010/main" val="1823429664"/>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3000"/>
                                        <p:tgtEl>
                                          <p:spTgt spid="62"/>
                                        </p:tgtEl>
                                      </p:cBhvr>
                                    </p:animEffect>
                                  </p:childTnLst>
                                </p:cTn>
                              </p:par>
                              <p:par>
                                <p:cTn id="8" presetID="10" presetClass="entr" presetSubtype="0" fill="hold" nodeType="withEffect">
                                  <p:stCondLst>
                                    <p:cond delay="150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3000"/>
                                        <p:tgtEl>
                                          <p:spTgt spid="63"/>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82"/>
                                        </p:tgtEl>
                                        <p:attrNameLst>
                                          <p:attrName>style.visibility</p:attrName>
                                        </p:attrNameLst>
                                      </p:cBhvr>
                                      <p:to>
                                        <p:strVal val="visible"/>
                                      </p:to>
                                    </p:set>
                                    <p:animEffect transition="in" filter="fade">
                                      <p:cBhvr>
                                        <p:cTn id="13" dur="3000"/>
                                        <p:tgtEl>
                                          <p:spTgt spid="82"/>
                                        </p:tgtEl>
                                      </p:cBhvr>
                                    </p:animEffect>
                                  </p:childTnLst>
                                </p:cTn>
                              </p:par>
                              <p:par>
                                <p:cTn id="14" presetID="10" presetClass="entr" presetSubtype="0" fill="hold" nodeType="withEffect">
                                  <p:stCondLst>
                                    <p:cond delay="1500"/>
                                  </p:stCondLst>
                                  <p:childTnLst>
                                    <p:set>
                                      <p:cBhvr>
                                        <p:cTn id="15" dur="1" fill="hold">
                                          <p:stCondLst>
                                            <p:cond delay="0"/>
                                          </p:stCondLst>
                                        </p:cTn>
                                        <p:tgtEl>
                                          <p:spTgt spid="83"/>
                                        </p:tgtEl>
                                        <p:attrNameLst>
                                          <p:attrName>style.visibility</p:attrName>
                                        </p:attrNameLst>
                                      </p:cBhvr>
                                      <p:to>
                                        <p:strVal val="visible"/>
                                      </p:to>
                                    </p:set>
                                    <p:animEffect transition="in" filter="fade">
                                      <p:cBhvr>
                                        <p:cTn id="16" dur="3000"/>
                                        <p:tgtEl>
                                          <p:spTgt spid="83"/>
                                        </p:tgtEl>
                                      </p:cBhvr>
                                    </p:animEffect>
                                  </p:childTnLst>
                                </p:cTn>
                              </p:par>
                              <p:par>
                                <p:cTn id="17" presetID="10" presetClass="entr" presetSubtype="0" fill="hold" grpId="0" nodeType="withEffect">
                                  <p:stCondLst>
                                    <p:cond delay="150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3000"/>
                                        <p:tgtEl>
                                          <p:spTgt spid="84"/>
                                        </p:tgtEl>
                                      </p:cBhvr>
                                    </p:animEffect>
                                  </p:childTnLst>
                                </p:cTn>
                              </p:par>
                              <p:par>
                                <p:cTn id="20" presetID="10" presetClass="entr" presetSubtype="0" fill="hold" nodeType="withEffect">
                                  <p:stCondLst>
                                    <p:cond delay="1500"/>
                                  </p:stCondLst>
                                  <p:childTnLst>
                                    <p:set>
                                      <p:cBhvr>
                                        <p:cTn id="21" dur="1" fill="hold">
                                          <p:stCondLst>
                                            <p:cond delay="0"/>
                                          </p:stCondLst>
                                        </p:cTn>
                                        <p:tgtEl>
                                          <p:spTgt spid="85"/>
                                        </p:tgtEl>
                                        <p:attrNameLst>
                                          <p:attrName>style.visibility</p:attrName>
                                        </p:attrNameLst>
                                      </p:cBhvr>
                                      <p:to>
                                        <p:strVal val="visible"/>
                                      </p:to>
                                    </p:set>
                                    <p:animEffect transition="in" filter="fade">
                                      <p:cBhvr>
                                        <p:cTn id="22" dur="3000"/>
                                        <p:tgtEl>
                                          <p:spTgt spid="85"/>
                                        </p:tgtEl>
                                      </p:cBhvr>
                                    </p:animEffect>
                                  </p:childTnLst>
                                </p:cTn>
                              </p:par>
                              <p:par>
                                <p:cTn id="23" presetID="10" presetClass="entr" presetSubtype="0"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fade">
                                      <p:cBhvr>
                                        <p:cTn id="25" dur="3000"/>
                                        <p:tgtEl>
                                          <p:spTgt spid="88"/>
                                        </p:tgtEl>
                                      </p:cBhvr>
                                    </p:animEffect>
                                  </p:childTnLst>
                                </p:cTn>
                              </p:par>
                              <p:par>
                                <p:cTn id="26" presetID="10" presetClass="entr" presetSubtype="0" fill="hold" nodeType="withEffect">
                                  <p:stCondLst>
                                    <p:cond delay="150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3000"/>
                                        <p:tgtEl>
                                          <p:spTgt spid="89"/>
                                        </p:tgtEl>
                                      </p:cBhvr>
                                    </p:animEffect>
                                  </p:childTnLst>
                                </p:cTn>
                              </p:par>
                              <p:par>
                                <p:cTn id="29" presetID="10" presetClass="entr" presetSubtype="0" fill="hold" nodeType="withEffect">
                                  <p:stCondLst>
                                    <p:cond delay="1500"/>
                                  </p:stCondLst>
                                  <p:childTnLst>
                                    <p:set>
                                      <p:cBhvr>
                                        <p:cTn id="30" dur="1" fill="hold">
                                          <p:stCondLst>
                                            <p:cond delay="0"/>
                                          </p:stCondLst>
                                        </p:cTn>
                                        <p:tgtEl>
                                          <p:spTgt spid="90"/>
                                        </p:tgtEl>
                                        <p:attrNameLst>
                                          <p:attrName>style.visibility</p:attrName>
                                        </p:attrNameLst>
                                      </p:cBhvr>
                                      <p:to>
                                        <p:strVal val="visible"/>
                                      </p:to>
                                    </p:set>
                                    <p:animEffect transition="in" filter="fade">
                                      <p:cBhvr>
                                        <p:cTn id="31" dur="3000"/>
                                        <p:tgtEl>
                                          <p:spTgt spid="9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3000"/>
                                        <p:tgtEl>
                                          <p:spTgt spid="92"/>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94"/>
                                        </p:tgtEl>
                                        <p:attrNameLst>
                                          <p:attrName>style.visibility</p:attrName>
                                        </p:attrNameLst>
                                      </p:cBhvr>
                                      <p:to>
                                        <p:strVal val="visible"/>
                                      </p:to>
                                    </p:set>
                                    <p:animEffect transition="in" filter="fade">
                                      <p:cBhvr>
                                        <p:cTn id="37" dur="3000"/>
                                        <p:tgtEl>
                                          <p:spTgt spid="94"/>
                                        </p:tgtEl>
                                      </p:cBhvr>
                                    </p:animEffect>
                                  </p:childTnLst>
                                </p:cTn>
                              </p:par>
                              <p:par>
                                <p:cTn id="38" presetID="10" presetClass="entr" presetSubtype="0" fill="hold" nodeType="withEffect">
                                  <p:stCondLst>
                                    <p:cond delay="150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3000"/>
                                        <p:tgtEl>
                                          <p:spTgt spid="16"/>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96"/>
                                        </p:tgtEl>
                                        <p:attrNameLst>
                                          <p:attrName>style.visibility</p:attrName>
                                        </p:attrNameLst>
                                      </p:cBhvr>
                                      <p:to>
                                        <p:strVal val="visible"/>
                                      </p:to>
                                    </p:set>
                                    <p:animEffect transition="in" filter="fade">
                                      <p:cBhvr>
                                        <p:cTn id="43" dur="3000"/>
                                        <p:tgtEl>
                                          <p:spTgt spid="96"/>
                                        </p:tgtEl>
                                      </p:cBhvr>
                                    </p:animEffect>
                                  </p:childTnLst>
                                </p:cTn>
                              </p:par>
                              <p:par>
                                <p:cTn id="44" presetID="10" presetClass="entr" presetSubtype="0" fill="hold" nodeType="withEffect">
                                  <p:stCondLst>
                                    <p:cond delay="150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3000"/>
                                        <p:tgtEl>
                                          <p:spTgt spid="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76"/>
                                        </p:tgtEl>
                                        <p:attrNameLst>
                                          <p:attrName>style.visibility</p:attrName>
                                        </p:attrNameLst>
                                      </p:cBhvr>
                                      <p:to>
                                        <p:strVal val="visible"/>
                                      </p:to>
                                    </p:set>
                                    <p:animEffect transition="in" filter="fade">
                                      <p:cBhvr>
                                        <p:cTn id="49" dur="3000"/>
                                        <p:tgtEl>
                                          <p:spTgt spid="76"/>
                                        </p:tgtEl>
                                      </p:cBhvr>
                                    </p:animEffect>
                                  </p:childTnLst>
                                </p:cTn>
                              </p:par>
                              <p:par>
                                <p:cTn id="50" presetID="10" presetClass="entr" presetSubtype="0" fill="hold" nodeType="withEffect">
                                  <p:stCondLst>
                                    <p:cond delay="1500"/>
                                  </p:stCondLst>
                                  <p:childTnLst>
                                    <p:set>
                                      <p:cBhvr>
                                        <p:cTn id="51" dur="1" fill="hold">
                                          <p:stCondLst>
                                            <p:cond delay="0"/>
                                          </p:stCondLst>
                                        </p:cTn>
                                        <p:tgtEl>
                                          <p:spTgt spid="238"/>
                                        </p:tgtEl>
                                        <p:attrNameLst>
                                          <p:attrName>style.visibility</p:attrName>
                                        </p:attrNameLst>
                                      </p:cBhvr>
                                      <p:to>
                                        <p:strVal val="visible"/>
                                      </p:to>
                                    </p:set>
                                    <p:animEffect transition="in" filter="fade">
                                      <p:cBhvr>
                                        <p:cTn id="52" dur="3000"/>
                                        <p:tgtEl>
                                          <p:spTgt spid="238"/>
                                        </p:tgtEl>
                                      </p:cBhvr>
                                    </p:animEffect>
                                  </p:childTnLst>
                                </p:cTn>
                              </p:par>
                              <p:par>
                                <p:cTn id="53" presetID="10" presetClass="entr" presetSubtype="0" fill="hold" grpId="0" nodeType="withEffect">
                                  <p:stCondLst>
                                    <p:cond delay="1500"/>
                                  </p:stCondLst>
                                  <p:childTnLst>
                                    <p:set>
                                      <p:cBhvr>
                                        <p:cTn id="54" dur="1" fill="hold">
                                          <p:stCondLst>
                                            <p:cond delay="0"/>
                                          </p:stCondLst>
                                        </p:cTn>
                                        <p:tgtEl>
                                          <p:spTgt spid="153"/>
                                        </p:tgtEl>
                                        <p:attrNameLst>
                                          <p:attrName>style.visibility</p:attrName>
                                        </p:attrNameLst>
                                      </p:cBhvr>
                                      <p:to>
                                        <p:strVal val="visible"/>
                                      </p:to>
                                    </p:set>
                                    <p:animEffect transition="in" filter="fade">
                                      <p:cBhvr>
                                        <p:cTn id="55" dur="3000"/>
                                        <p:tgtEl>
                                          <p:spTgt spid="153"/>
                                        </p:tgtEl>
                                      </p:cBhvr>
                                    </p:animEffect>
                                  </p:childTnLst>
                                </p:cTn>
                              </p:par>
                              <p:par>
                                <p:cTn id="56" presetID="10" presetClass="entr" presetSubtype="0" fill="hold" nodeType="withEffect">
                                  <p:stCondLst>
                                    <p:cond delay="1500"/>
                                  </p:stCondLst>
                                  <p:childTnLst>
                                    <p:set>
                                      <p:cBhvr>
                                        <p:cTn id="57" dur="1" fill="hold">
                                          <p:stCondLst>
                                            <p:cond delay="0"/>
                                          </p:stCondLst>
                                        </p:cTn>
                                        <p:tgtEl>
                                          <p:spTgt spid="154"/>
                                        </p:tgtEl>
                                        <p:attrNameLst>
                                          <p:attrName>style.visibility</p:attrName>
                                        </p:attrNameLst>
                                      </p:cBhvr>
                                      <p:to>
                                        <p:strVal val="visible"/>
                                      </p:to>
                                    </p:set>
                                    <p:animEffect transition="in" filter="fade">
                                      <p:cBhvr>
                                        <p:cTn id="58" dur="3000"/>
                                        <p:tgtEl>
                                          <p:spTgt spid="154"/>
                                        </p:tgtEl>
                                      </p:cBhvr>
                                    </p:animEffect>
                                  </p:childTnLst>
                                </p:cTn>
                              </p:par>
                              <p:par>
                                <p:cTn id="59" presetID="10" presetClass="entr" presetSubtype="0" fill="hold" grpId="0" nodeType="withEffect">
                                  <p:stCondLst>
                                    <p:cond delay="1500"/>
                                  </p:stCondLst>
                                  <p:childTnLst>
                                    <p:set>
                                      <p:cBhvr>
                                        <p:cTn id="60" dur="1" fill="hold">
                                          <p:stCondLst>
                                            <p:cond delay="0"/>
                                          </p:stCondLst>
                                        </p:cTn>
                                        <p:tgtEl>
                                          <p:spTgt spid="156"/>
                                        </p:tgtEl>
                                        <p:attrNameLst>
                                          <p:attrName>style.visibility</p:attrName>
                                        </p:attrNameLst>
                                      </p:cBhvr>
                                      <p:to>
                                        <p:strVal val="visible"/>
                                      </p:to>
                                    </p:set>
                                    <p:animEffect transition="in" filter="fade">
                                      <p:cBhvr>
                                        <p:cTn id="61" dur="3000"/>
                                        <p:tgtEl>
                                          <p:spTgt spid="156"/>
                                        </p:tgtEl>
                                      </p:cBhvr>
                                    </p:animEffect>
                                  </p:childTnLst>
                                </p:cTn>
                              </p:par>
                              <p:par>
                                <p:cTn id="62" presetID="10" presetClass="entr" presetSubtype="0" fill="hold" grpId="0" nodeType="withEffect">
                                  <p:stCondLst>
                                    <p:cond delay="1500"/>
                                  </p:stCondLst>
                                  <p:childTnLst>
                                    <p:set>
                                      <p:cBhvr>
                                        <p:cTn id="63" dur="1" fill="hold">
                                          <p:stCondLst>
                                            <p:cond delay="0"/>
                                          </p:stCondLst>
                                        </p:cTn>
                                        <p:tgtEl>
                                          <p:spTgt spid="95"/>
                                        </p:tgtEl>
                                        <p:attrNameLst>
                                          <p:attrName>style.visibility</p:attrName>
                                        </p:attrNameLst>
                                      </p:cBhvr>
                                      <p:to>
                                        <p:strVal val="visible"/>
                                      </p:to>
                                    </p:set>
                                    <p:animEffect transition="in" filter="fade">
                                      <p:cBhvr>
                                        <p:cTn id="64" dur="3000"/>
                                        <p:tgtEl>
                                          <p:spTgt spid="95"/>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97"/>
                                        </p:tgtEl>
                                        <p:attrNameLst>
                                          <p:attrName>style.visibility</p:attrName>
                                        </p:attrNameLst>
                                      </p:cBhvr>
                                      <p:to>
                                        <p:strVal val="visible"/>
                                      </p:to>
                                    </p:set>
                                    <p:animEffect transition="in" filter="fade">
                                      <p:cBhvr>
                                        <p:cTn id="67" dur="3000"/>
                                        <p:tgtEl>
                                          <p:spTgt spid="97"/>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98"/>
                                        </p:tgtEl>
                                        <p:attrNameLst>
                                          <p:attrName>style.visibility</p:attrName>
                                        </p:attrNameLst>
                                      </p:cBhvr>
                                      <p:to>
                                        <p:strVal val="visible"/>
                                      </p:to>
                                    </p:set>
                                    <p:animEffect transition="in" filter="fade">
                                      <p:cBhvr>
                                        <p:cTn id="70" dur="3000"/>
                                        <p:tgtEl>
                                          <p:spTgt spid="98"/>
                                        </p:tgtEl>
                                      </p:cBhvr>
                                    </p:animEffect>
                                  </p:childTnLst>
                                </p:cTn>
                              </p:par>
                              <p:par>
                                <p:cTn id="71" presetID="10" presetClass="entr" presetSubtype="0" fill="hold" grpId="0" nodeType="withEffect">
                                  <p:stCondLst>
                                    <p:cond delay="150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3000"/>
                                        <p:tgtEl>
                                          <p:spTgt spid="99"/>
                                        </p:tgtEl>
                                      </p:cBhvr>
                                    </p:animEffect>
                                  </p:childTnLst>
                                </p:cTn>
                              </p:par>
                              <p:par>
                                <p:cTn id="74" presetID="10" presetClass="entr" presetSubtype="0" fill="hold" nodeType="withEffect">
                                  <p:stCondLst>
                                    <p:cond delay="1500"/>
                                  </p:stCondLst>
                                  <p:childTnLst>
                                    <p:set>
                                      <p:cBhvr>
                                        <p:cTn id="75" dur="1" fill="hold">
                                          <p:stCondLst>
                                            <p:cond delay="0"/>
                                          </p:stCondLst>
                                        </p:cTn>
                                        <p:tgtEl>
                                          <p:spTgt spid="87"/>
                                        </p:tgtEl>
                                        <p:attrNameLst>
                                          <p:attrName>style.visibility</p:attrName>
                                        </p:attrNameLst>
                                      </p:cBhvr>
                                      <p:to>
                                        <p:strVal val="visible"/>
                                      </p:to>
                                    </p:set>
                                    <p:animEffect transition="in" filter="fade">
                                      <p:cBhvr>
                                        <p:cTn id="76" dur="3000"/>
                                        <p:tgtEl>
                                          <p:spTgt spid="87"/>
                                        </p:tgtEl>
                                      </p:cBhvr>
                                    </p:animEffect>
                                  </p:childTnLst>
                                </p:cTn>
                              </p:par>
                              <p:par>
                                <p:cTn id="77" presetID="10" presetClass="entr" presetSubtype="0" fill="hold" grpId="0" nodeType="withEffect">
                                  <p:stCondLst>
                                    <p:cond delay="1500"/>
                                  </p:stCondLst>
                                  <p:childTnLst>
                                    <p:set>
                                      <p:cBhvr>
                                        <p:cTn id="78" dur="1" fill="hold">
                                          <p:stCondLst>
                                            <p:cond delay="0"/>
                                          </p:stCondLst>
                                        </p:cTn>
                                        <p:tgtEl>
                                          <p:spTgt spid="149"/>
                                        </p:tgtEl>
                                        <p:attrNameLst>
                                          <p:attrName>style.visibility</p:attrName>
                                        </p:attrNameLst>
                                      </p:cBhvr>
                                      <p:to>
                                        <p:strVal val="visible"/>
                                      </p:to>
                                    </p:set>
                                    <p:animEffect transition="in" filter="fade">
                                      <p:cBhvr>
                                        <p:cTn id="79" dur="3000"/>
                                        <p:tgtEl>
                                          <p:spTgt spid="149"/>
                                        </p:tgtEl>
                                      </p:cBhvr>
                                    </p:animEffect>
                                  </p:childTnLst>
                                </p:cTn>
                              </p:par>
                            </p:childTnLst>
                          </p:cTn>
                        </p:par>
                        <p:par>
                          <p:cTn id="80" fill="hold">
                            <p:stCondLst>
                              <p:cond delay="4500"/>
                            </p:stCondLst>
                            <p:childTnLst>
                              <p:par>
                                <p:cTn id="81" presetID="10" presetClass="entr" presetSubtype="0" fill="hold" nodeType="afterEffect">
                                  <p:stCondLst>
                                    <p:cond delay="1500"/>
                                  </p:stCondLst>
                                  <p:childTnLst>
                                    <p:set>
                                      <p:cBhvr>
                                        <p:cTn id="82" dur="1" fill="hold">
                                          <p:stCondLst>
                                            <p:cond delay="0"/>
                                          </p:stCondLst>
                                        </p:cTn>
                                        <p:tgtEl>
                                          <p:spTgt spid="5"/>
                                        </p:tgtEl>
                                        <p:attrNameLst>
                                          <p:attrName>style.visibility</p:attrName>
                                        </p:attrNameLst>
                                      </p:cBhvr>
                                      <p:to>
                                        <p:strVal val="visible"/>
                                      </p:to>
                                    </p:set>
                                    <p:animEffect transition="in" filter="fade">
                                      <p:cBhvr>
                                        <p:cTn id="83" dur="3000"/>
                                        <p:tgtEl>
                                          <p:spTgt spid="5"/>
                                        </p:tgtEl>
                                      </p:cBhvr>
                                    </p:animEffect>
                                  </p:childTnLst>
                                </p:cTn>
                              </p:par>
                              <p:par>
                                <p:cTn id="84" presetID="10" presetClass="exit" presetSubtype="0" fill="hold" grpId="1" nodeType="withEffect">
                                  <p:stCondLst>
                                    <p:cond delay="1500"/>
                                  </p:stCondLst>
                                  <p:childTnLst>
                                    <p:animEffect transition="out" filter="fade">
                                      <p:cBhvr>
                                        <p:cTn id="85" dur="3000"/>
                                        <p:tgtEl>
                                          <p:spTgt spid="62"/>
                                        </p:tgtEl>
                                      </p:cBhvr>
                                    </p:animEffect>
                                    <p:set>
                                      <p:cBhvr>
                                        <p:cTn id="86" dur="1" fill="hold">
                                          <p:stCondLst>
                                            <p:cond delay="2999"/>
                                          </p:stCondLst>
                                        </p:cTn>
                                        <p:tgtEl>
                                          <p:spTgt spid="62"/>
                                        </p:tgtEl>
                                        <p:attrNameLst>
                                          <p:attrName>style.visibility</p:attrName>
                                        </p:attrNameLst>
                                      </p:cBhvr>
                                      <p:to>
                                        <p:strVal val="hidden"/>
                                      </p:to>
                                    </p:set>
                                  </p:childTnLst>
                                </p:cTn>
                              </p:par>
                              <p:par>
                                <p:cTn id="87" presetID="10" presetClass="exit" presetSubtype="0" fill="hold" nodeType="withEffect">
                                  <p:stCondLst>
                                    <p:cond delay="1500"/>
                                  </p:stCondLst>
                                  <p:childTnLst>
                                    <p:animEffect transition="out" filter="fade">
                                      <p:cBhvr>
                                        <p:cTn id="88" dur="3000"/>
                                        <p:tgtEl>
                                          <p:spTgt spid="63"/>
                                        </p:tgtEl>
                                      </p:cBhvr>
                                    </p:animEffect>
                                    <p:set>
                                      <p:cBhvr>
                                        <p:cTn id="89" dur="1" fill="hold">
                                          <p:stCondLst>
                                            <p:cond delay="2999"/>
                                          </p:stCondLst>
                                        </p:cTn>
                                        <p:tgtEl>
                                          <p:spTgt spid="63"/>
                                        </p:tgtEl>
                                        <p:attrNameLst>
                                          <p:attrName>style.visibility</p:attrName>
                                        </p:attrNameLst>
                                      </p:cBhvr>
                                      <p:to>
                                        <p:strVal val="hidden"/>
                                      </p:to>
                                    </p:set>
                                  </p:childTnLst>
                                </p:cTn>
                              </p:par>
                              <p:par>
                                <p:cTn id="90" presetID="10" presetClass="exit" presetSubtype="0" fill="hold" grpId="1" nodeType="withEffect">
                                  <p:stCondLst>
                                    <p:cond delay="1500"/>
                                  </p:stCondLst>
                                  <p:childTnLst>
                                    <p:animEffect transition="out" filter="fade">
                                      <p:cBhvr>
                                        <p:cTn id="91" dur="3000"/>
                                        <p:tgtEl>
                                          <p:spTgt spid="82"/>
                                        </p:tgtEl>
                                      </p:cBhvr>
                                    </p:animEffect>
                                    <p:set>
                                      <p:cBhvr>
                                        <p:cTn id="92" dur="1" fill="hold">
                                          <p:stCondLst>
                                            <p:cond delay="2999"/>
                                          </p:stCondLst>
                                        </p:cTn>
                                        <p:tgtEl>
                                          <p:spTgt spid="82"/>
                                        </p:tgtEl>
                                        <p:attrNameLst>
                                          <p:attrName>style.visibility</p:attrName>
                                        </p:attrNameLst>
                                      </p:cBhvr>
                                      <p:to>
                                        <p:strVal val="hidden"/>
                                      </p:to>
                                    </p:set>
                                  </p:childTnLst>
                                </p:cTn>
                              </p:par>
                              <p:par>
                                <p:cTn id="93" presetID="10" presetClass="exit" presetSubtype="0" fill="hold" nodeType="withEffect">
                                  <p:stCondLst>
                                    <p:cond delay="1500"/>
                                  </p:stCondLst>
                                  <p:childTnLst>
                                    <p:animEffect transition="out" filter="fade">
                                      <p:cBhvr>
                                        <p:cTn id="94" dur="3000"/>
                                        <p:tgtEl>
                                          <p:spTgt spid="83"/>
                                        </p:tgtEl>
                                      </p:cBhvr>
                                    </p:animEffect>
                                    <p:set>
                                      <p:cBhvr>
                                        <p:cTn id="95" dur="1" fill="hold">
                                          <p:stCondLst>
                                            <p:cond delay="2999"/>
                                          </p:stCondLst>
                                        </p:cTn>
                                        <p:tgtEl>
                                          <p:spTgt spid="83"/>
                                        </p:tgtEl>
                                        <p:attrNameLst>
                                          <p:attrName>style.visibility</p:attrName>
                                        </p:attrNameLst>
                                      </p:cBhvr>
                                      <p:to>
                                        <p:strVal val="hidden"/>
                                      </p:to>
                                    </p:set>
                                  </p:childTnLst>
                                </p:cTn>
                              </p:par>
                              <p:par>
                                <p:cTn id="96" presetID="10" presetClass="exit" presetSubtype="0" fill="hold" grpId="1" nodeType="withEffect">
                                  <p:stCondLst>
                                    <p:cond delay="1500"/>
                                  </p:stCondLst>
                                  <p:childTnLst>
                                    <p:animEffect transition="out" filter="fade">
                                      <p:cBhvr>
                                        <p:cTn id="97" dur="3000"/>
                                        <p:tgtEl>
                                          <p:spTgt spid="84"/>
                                        </p:tgtEl>
                                      </p:cBhvr>
                                    </p:animEffect>
                                    <p:set>
                                      <p:cBhvr>
                                        <p:cTn id="98" dur="1" fill="hold">
                                          <p:stCondLst>
                                            <p:cond delay="2999"/>
                                          </p:stCondLst>
                                        </p:cTn>
                                        <p:tgtEl>
                                          <p:spTgt spid="84"/>
                                        </p:tgtEl>
                                        <p:attrNameLst>
                                          <p:attrName>style.visibility</p:attrName>
                                        </p:attrNameLst>
                                      </p:cBhvr>
                                      <p:to>
                                        <p:strVal val="hidden"/>
                                      </p:to>
                                    </p:set>
                                  </p:childTnLst>
                                </p:cTn>
                              </p:par>
                              <p:par>
                                <p:cTn id="99" presetID="10" presetClass="exit" presetSubtype="0" fill="hold" nodeType="withEffect">
                                  <p:stCondLst>
                                    <p:cond delay="1500"/>
                                  </p:stCondLst>
                                  <p:childTnLst>
                                    <p:animEffect transition="out" filter="fade">
                                      <p:cBhvr>
                                        <p:cTn id="100" dur="3000"/>
                                        <p:tgtEl>
                                          <p:spTgt spid="85"/>
                                        </p:tgtEl>
                                      </p:cBhvr>
                                    </p:animEffect>
                                    <p:set>
                                      <p:cBhvr>
                                        <p:cTn id="101" dur="1" fill="hold">
                                          <p:stCondLst>
                                            <p:cond delay="2999"/>
                                          </p:stCondLst>
                                        </p:cTn>
                                        <p:tgtEl>
                                          <p:spTgt spid="85"/>
                                        </p:tgtEl>
                                        <p:attrNameLst>
                                          <p:attrName>style.visibility</p:attrName>
                                        </p:attrNameLst>
                                      </p:cBhvr>
                                      <p:to>
                                        <p:strVal val="hidden"/>
                                      </p:to>
                                    </p:set>
                                  </p:childTnLst>
                                </p:cTn>
                              </p:par>
                              <p:par>
                                <p:cTn id="102" presetID="10" presetClass="exit" presetSubtype="0" fill="hold" grpId="1" nodeType="withEffect">
                                  <p:stCondLst>
                                    <p:cond delay="1500"/>
                                  </p:stCondLst>
                                  <p:childTnLst>
                                    <p:animEffect transition="out" filter="fade">
                                      <p:cBhvr>
                                        <p:cTn id="103" dur="3000"/>
                                        <p:tgtEl>
                                          <p:spTgt spid="88"/>
                                        </p:tgtEl>
                                      </p:cBhvr>
                                    </p:animEffect>
                                    <p:set>
                                      <p:cBhvr>
                                        <p:cTn id="104" dur="1" fill="hold">
                                          <p:stCondLst>
                                            <p:cond delay="2999"/>
                                          </p:stCondLst>
                                        </p:cTn>
                                        <p:tgtEl>
                                          <p:spTgt spid="88"/>
                                        </p:tgtEl>
                                        <p:attrNameLst>
                                          <p:attrName>style.visibility</p:attrName>
                                        </p:attrNameLst>
                                      </p:cBhvr>
                                      <p:to>
                                        <p:strVal val="hidden"/>
                                      </p:to>
                                    </p:set>
                                  </p:childTnLst>
                                </p:cTn>
                              </p:par>
                              <p:par>
                                <p:cTn id="105" presetID="10" presetClass="exit" presetSubtype="0" fill="hold" nodeType="withEffect">
                                  <p:stCondLst>
                                    <p:cond delay="1500"/>
                                  </p:stCondLst>
                                  <p:childTnLst>
                                    <p:animEffect transition="out" filter="fade">
                                      <p:cBhvr>
                                        <p:cTn id="106" dur="3000"/>
                                        <p:tgtEl>
                                          <p:spTgt spid="89"/>
                                        </p:tgtEl>
                                      </p:cBhvr>
                                    </p:animEffect>
                                    <p:set>
                                      <p:cBhvr>
                                        <p:cTn id="107" dur="1" fill="hold">
                                          <p:stCondLst>
                                            <p:cond delay="2999"/>
                                          </p:stCondLst>
                                        </p:cTn>
                                        <p:tgtEl>
                                          <p:spTgt spid="89"/>
                                        </p:tgtEl>
                                        <p:attrNameLst>
                                          <p:attrName>style.visibility</p:attrName>
                                        </p:attrNameLst>
                                      </p:cBhvr>
                                      <p:to>
                                        <p:strVal val="hidden"/>
                                      </p:to>
                                    </p:set>
                                  </p:childTnLst>
                                </p:cTn>
                              </p:par>
                              <p:par>
                                <p:cTn id="108" presetID="10" presetClass="exit" presetSubtype="0" fill="hold" nodeType="withEffect">
                                  <p:stCondLst>
                                    <p:cond delay="1500"/>
                                  </p:stCondLst>
                                  <p:childTnLst>
                                    <p:animEffect transition="out" filter="fade">
                                      <p:cBhvr>
                                        <p:cTn id="109" dur="3000"/>
                                        <p:tgtEl>
                                          <p:spTgt spid="90"/>
                                        </p:tgtEl>
                                      </p:cBhvr>
                                    </p:animEffect>
                                    <p:set>
                                      <p:cBhvr>
                                        <p:cTn id="110" dur="1" fill="hold">
                                          <p:stCondLst>
                                            <p:cond delay="2999"/>
                                          </p:stCondLst>
                                        </p:cTn>
                                        <p:tgtEl>
                                          <p:spTgt spid="90"/>
                                        </p:tgtEl>
                                        <p:attrNameLst>
                                          <p:attrName>style.visibility</p:attrName>
                                        </p:attrNameLst>
                                      </p:cBhvr>
                                      <p:to>
                                        <p:strVal val="hidden"/>
                                      </p:to>
                                    </p:set>
                                  </p:childTnLst>
                                </p:cTn>
                              </p:par>
                              <p:par>
                                <p:cTn id="111" presetID="10" presetClass="exit" presetSubtype="0" fill="hold" grpId="1" nodeType="withEffect">
                                  <p:stCondLst>
                                    <p:cond delay="1500"/>
                                  </p:stCondLst>
                                  <p:childTnLst>
                                    <p:animEffect transition="out" filter="fade">
                                      <p:cBhvr>
                                        <p:cTn id="112" dur="3000"/>
                                        <p:tgtEl>
                                          <p:spTgt spid="92"/>
                                        </p:tgtEl>
                                      </p:cBhvr>
                                    </p:animEffect>
                                    <p:set>
                                      <p:cBhvr>
                                        <p:cTn id="113" dur="1" fill="hold">
                                          <p:stCondLst>
                                            <p:cond delay="2999"/>
                                          </p:stCondLst>
                                        </p:cTn>
                                        <p:tgtEl>
                                          <p:spTgt spid="92"/>
                                        </p:tgtEl>
                                        <p:attrNameLst>
                                          <p:attrName>style.visibility</p:attrName>
                                        </p:attrNameLst>
                                      </p:cBhvr>
                                      <p:to>
                                        <p:strVal val="hidden"/>
                                      </p:to>
                                    </p:set>
                                  </p:childTnLst>
                                </p:cTn>
                              </p:par>
                              <p:par>
                                <p:cTn id="114" presetID="10" presetClass="exit" presetSubtype="0" fill="hold" grpId="1" nodeType="withEffect">
                                  <p:stCondLst>
                                    <p:cond delay="1500"/>
                                  </p:stCondLst>
                                  <p:childTnLst>
                                    <p:animEffect transition="out" filter="fade">
                                      <p:cBhvr>
                                        <p:cTn id="115" dur="3000"/>
                                        <p:tgtEl>
                                          <p:spTgt spid="94"/>
                                        </p:tgtEl>
                                      </p:cBhvr>
                                    </p:animEffect>
                                    <p:set>
                                      <p:cBhvr>
                                        <p:cTn id="116" dur="1" fill="hold">
                                          <p:stCondLst>
                                            <p:cond delay="2999"/>
                                          </p:stCondLst>
                                        </p:cTn>
                                        <p:tgtEl>
                                          <p:spTgt spid="94"/>
                                        </p:tgtEl>
                                        <p:attrNameLst>
                                          <p:attrName>style.visibility</p:attrName>
                                        </p:attrNameLst>
                                      </p:cBhvr>
                                      <p:to>
                                        <p:strVal val="hidden"/>
                                      </p:to>
                                    </p:set>
                                  </p:childTnLst>
                                </p:cTn>
                              </p:par>
                              <p:par>
                                <p:cTn id="117" presetID="10" presetClass="exit" presetSubtype="0" fill="hold" nodeType="withEffect">
                                  <p:stCondLst>
                                    <p:cond delay="1500"/>
                                  </p:stCondLst>
                                  <p:childTnLst>
                                    <p:animEffect transition="out" filter="fade">
                                      <p:cBhvr>
                                        <p:cTn id="118" dur="3000"/>
                                        <p:tgtEl>
                                          <p:spTgt spid="16"/>
                                        </p:tgtEl>
                                      </p:cBhvr>
                                    </p:animEffect>
                                    <p:set>
                                      <p:cBhvr>
                                        <p:cTn id="119" dur="1" fill="hold">
                                          <p:stCondLst>
                                            <p:cond delay="2999"/>
                                          </p:stCondLst>
                                        </p:cTn>
                                        <p:tgtEl>
                                          <p:spTgt spid="16"/>
                                        </p:tgtEl>
                                        <p:attrNameLst>
                                          <p:attrName>style.visibility</p:attrName>
                                        </p:attrNameLst>
                                      </p:cBhvr>
                                      <p:to>
                                        <p:strVal val="hidden"/>
                                      </p:to>
                                    </p:set>
                                  </p:childTnLst>
                                </p:cTn>
                              </p:par>
                              <p:par>
                                <p:cTn id="120" presetID="10" presetClass="exit" presetSubtype="0" fill="hold" grpId="1" nodeType="withEffect">
                                  <p:stCondLst>
                                    <p:cond delay="1500"/>
                                  </p:stCondLst>
                                  <p:childTnLst>
                                    <p:animEffect transition="out" filter="fade">
                                      <p:cBhvr>
                                        <p:cTn id="121" dur="3000"/>
                                        <p:tgtEl>
                                          <p:spTgt spid="96"/>
                                        </p:tgtEl>
                                      </p:cBhvr>
                                    </p:animEffect>
                                    <p:set>
                                      <p:cBhvr>
                                        <p:cTn id="122" dur="1" fill="hold">
                                          <p:stCondLst>
                                            <p:cond delay="2999"/>
                                          </p:stCondLst>
                                        </p:cTn>
                                        <p:tgtEl>
                                          <p:spTgt spid="96"/>
                                        </p:tgtEl>
                                        <p:attrNameLst>
                                          <p:attrName>style.visibility</p:attrName>
                                        </p:attrNameLst>
                                      </p:cBhvr>
                                      <p:to>
                                        <p:strVal val="hidden"/>
                                      </p:to>
                                    </p:set>
                                  </p:childTnLst>
                                </p:cTn>
                              </p:par>
                              <p:par>
                                <p:cTn id="123" presetID="10" presetClass="exit" presetSubtype="0" fill="hold" nodeType="withEffect">
                                  <p:stCondLst>
                                    <p:cond delay="1500"/>
                                  </p:stCondLst>
                                  <p:childTnLst>
                                    <p:animEffect transition="out" filter="fade">
                                      <p:cBhvr>
                                        <p:cTn id="124" dur="3000"/>
                                        <p:tgtEl>
                                          <p:spTgt spid="4"/>
                                        </p:tgtEl>
                                      </p:cBhvr>
                                    </p:animEffect>
                                    <p:set>
                                      <p:cBhvr>
                                        <p:cTn id="125" dur="1" fill="hold">
                                          <p:stCondLst>
                                            <p:cond delay="2999"/>
                                          </p:stCondLst>
                                        </p:cTn>
                                        <p:tgtEl>
                                          <p:spTgt spid="4"/>
                                        </p:tgtEl>
                                        <p:attrNameLst>
                                          <p:attrName>style.visibility</p:attrName>
                                        </p:attrNameLst>
                                      </p:cBhvr>
                                      <p:to>
                                        <p:strVal val="hidden"/>
                                      </p:to>
                                    </p:set>
                                  </p:childTnLst>
                                </p:cTn>
                              </p:par>
                              <p:par>
                                <p:cTn id="126" presetID="10" presetClass="exit" presetSubtype="0" fill="hold" grpId="1" nodeType="withEffect">
                                  <p:stCondLst>
                                    <p:cond delay="1500"/>
                                  </p:stCondLst>
                                  <p:childTnLst>
                                    <p:animEffect transition="out" filter="fade">
                                      <p:cBhvr>
                                        <p:cTn id="127" dur="3000"/>
                                        <p:tgtEl>
                                          <p:spTgt spid="76"/>
                                        </p:tgtEl>
                                      </p:cBhvr>
                                    </p:animEffect>
                                    <p:set>
                                      <p:cBhvr>
                                        <p:cTn id="128" dur="1" fill="hold">
                                          <p:stCondLst>
                                            <p:cond delay="2999"/>
                                          </p:stCondLst>
                                        </p:cTn>
                                        <p:tgtEl>
                                          <p:spTgt spid="76"/>
                                        </p:tgtEl>
                                        <p:attrNameLst>
                                          <p:attrName>style.visibility</p:attrName>
                                        </p:attrNameLst>
                                      </p:cBhvr>
                                      <p:to>
                                        <p:strVal val="hidden"/>
                                      </p:to>
                                    </p:set>
                                  </p:childTnLst>
                                </p:cTn>
                              </p:par>
                              <p:par>
                                <p:cTn id="129" presetID="10" presetClass="exit" presetSubtype="0" fill="hold" nodeType="withEffect">
                                  <p:stCondLst>
                                    <p:cond delay="1500"/>
                                  </p:stCondLst>
                                  <p:childTnLst>
                                    <p:animEffect transition="out" filter="fade">
                                      <p:cBhvr>
                                        <p:cTn id="130" dur="3000"/>
                                        <p:tgtEl>
                                          <p:spTgt spid="238"/>
                                        </p:tgtEl>
                                      </p:cBhvr>
                                    </p:animEffect>
                                    <p:set>
                                      <p:cBhvr>
                                        <p:cTn id="131" dur="1" fill="hold">
                                          <p:stCondLst>
                                            <p:cond delay="2999"/>
                                          </p:stCondLst>
                                        </p:cTn>
                                        <p:tgtEl>
                                          <p:spTgt spid="238"/>
                                        </p:tgtEl>
                                        <p:attrNameLst>
                                          <p:attrName>style.visibility</p:attrName>
                                        </p:attrNameLst>
                                      </p:cBhvr>
                                      <p:to>
                                        <p:strVal val="hidden"/>
                                      </p:to>
                                    </p:set>
                                  </p:childTnLst>
                                </p:cTn>
                              </p:par>
                              <p:par>
                                <p:cTn id="132" presetID="10" presetClass="exit" presetSubtype="0" fill="hold" grpId="1" nodeType="withEffect">
                                  <p:stCondLst>
                                    <p:cond delay="1500"/>
                                  </p:stCondLst>
                                  <p:childTnLst>
                                    <p:animEffect transition="out" filter="fade">
                                      <p:cBhvr>
                                        <p:cTn id="133" dur="3000"/>
                                        <p:tgtEl>
                                          <p:spTgt spid="153"/>
                                        </p:tgtEl>
                                      </p:cBhvr>
                                    </p:animEffect>
                                    <p:set>
                                      <p:cBhvr>
                                        <p:cTn id="134" dur="1" fill="hold">
                                          <p:stCondLst>
                                            <p:cond delay="2999"/>
                                          </p:stCondLst>
                                        </p:cTn>
                                        <p:tgtEl>
                                          <p:spTgt spid="153"/>
                                        </p:tgtEl>
                                        <p:attrNameLst>
                                          <p:attrName>style.visibility</p:attrName>
                                        </p:attrNameLst>
                                      </p:cBhvr>
                                      <p:to>
                                        <p:strVal val="hidden"/>
                                      </p:to>
                                    </p:set>
                                  </p:childTnLst>
                                </p:cTn>
                              </p:par>
                              <p:par>
                                <p:cTn id="135" presetID="10" presetClass="exit" presetSubtype="0" fill="hold" nodeType="withEffect">
                                  <p:stCondLst>
                                    <p:cond delay="1500"/>
                                  </p:stCondLst>
                                  <p:childTnLst>
                                    <p:animEffect transition="out" filter="fade">
                                      <p:cBhvr>
                                        <p:cTn id="136" dur="3000"/>
                                        <p:tgtEl>
                                          <p:spTgt spid="154"/>
                                        </p:tgtEl>
                                      </p:cBhvr>
                                    </p:animEffect>
                                    <p:set>
                                      <p:cBhvr>
                                        <p:cTn id="137" dur="1" fill="hold">
                                          <p:stCondLst>
                                            <p:cond delay="2999"/>
                                          </p:stCondLst>
                                        </p:cTn>
                                        <p:tgtEl>
                                          <p:spTgt spid="154"/>
                                        </p:tgtEl>
                                        <p:attrNameLst>
                                          <p:attrName>style.visibility</p:attrName>
                                        </p:attrNameLst>
                                      </p:cBhvr>
                                      <p:to>
                                        <p:strVal val="hidden"/>
                                      </p:to>
                                    </p:set>
                                  </p:childTnLst>
                                </p:cTn>
                              </p:par>
                              <p:par>
                                <p:cTn id="138" presetID="10" presetClass="exit" presetSubtype="0" fill="hold" grpId="1" nodeType="withEffect">
                                  <p:stCondLst>
                                    <p:cond delay="1500"/>
                                  </p:stCondLst>
                                  <p:childTnLst>
                                    <p:animEffect transition="out" filter="fade">
                                      <p:cBhvr>
                                        <p:cTn id="139" dur="3000"/>
                                        <p:tgtEl>
                                          <p:spTgt spid="156"/>
                                        </p:tgtEl>
                                      </p:cBhvr>
                                    </p:animEffect>
                                    <p:set>
                                      <p:cBhvr>
                                        <p:cTn id="140" dur="1" fill="hold">
                                          <p:stCondLst>
                                            <p:cond delay="2999"/>
                                          </p:stCondLst>
                                        </p:cTn>
                                        <p:tgtEl>
                                          <p:spTgt spid="156"/>
                                        </p:tgtEl>
                                        <p:attrNameLst>
                                          <p:attrName>style.visibility</p:attrName>
                                        </p:attrNameLst>
                                      </p:cBhvr>
                                      <p:to>
                                        <p:strVal val="hidden"/>
                                      </p:to>
                                    </p:set>
                                  </p:childTnLst>
                                </p:cTn>
                              </p:par>
                              <p:par>
                                <p:cTn id="141" presetID="10" presetClass="exit" presetSubtype="0" fill="hold" grpId="1" nodeType="withEffect">
                                  <p:stCondLst>
                                    <p:cond delay="1500"/>
                                  </p:stCondLst>
                                  <p:childTnLst>
                                    <p:animEffect transition="out" filter="fade">
                                      <p:cBhvr>
                                        <p:cTn id="142" dur="3000"/>
                                        <p:tgtEl>
                                          <p:spTgt spid="95"/>
                                        </p:tgtEl>
                                      </p:cBhvr>
                                    </p:animEffect>
                                    <p:set>
                                      <p:cBhvr>
                                        <p:cTn id="143" dur="1" fill="hold">
                                          <p:stCondLst>
                                            <p:cond delay="2999"/>
                                          </p:stCondLst>
                                        </p:cTn>
                                        <p:tgtEl>
                                          <p:spTgt spid="95"/>
                                        </p:tgtEl>
                                        <p:attrNameLst>
                                          <p:attrName>style.visibility</p:attrName>
                                        </p:attrNameLst>
                                      </p:cBhvr>
                                      <p:to>
                                        <p:strVal val="hidden"/>
                                      </p:to>
                                    </p:set>
                                  </p:childTnLst>
                                </p:cTn>
                              </p:par>
                              <p:par>
                                <p:cTn id="144" presetID="10" presetClass="exit" presetSubtype="0" fill="hold" grpId="1" nodeType="withEffect">
                                  <p:stCondLst>
                                    <p:cond delay="1500"/>
                                  </p:stCondLst>
                                  <p:childTnLst>
                                    <p:animEffect transition="out" filter="fade">
                                      <p:cBhvr>
                                        <p:cTn id="145" dur="3000"/>
                                        <p:tgtEl>
                                          <p:spTgt spid="97"/>
                                        </p:tgtEl>
                                      </p:cBhvr>
                                    </p:animEffect>
                                    <p:set>
                                      <p:cBhvr>
                                        <p:cTn id="146" dur="1" fill="hold">
                                          <p:stCondLst>
                                            <p:cond delay="2999"/>
                                          </p:stCondLst>
                                        </p:cTn>
                                        <p:tgtEl>
                                          <p:spTgt spid="97"/>
                                        </p:tgtEl>
                                        <p:attrNameLst>
                                          <p:attrName>style.visibility</p:attrName>
                                        </p:attrNameLst>
                                      </p:cBhvr>
                                      <p:to>
                                        <p:strVal val="hidden"/>
                                      </p:to>
                                    </p:set>
                                  </p:childTnLst>
                                </p:cTn>
                              </p:par>
                              <p:par>
                                <p:cTn id="147" presetID="10" presetClass="exit" presetSubtype="0" fill="hold" grpId="1" nodeType="withEffect">
                                  <p:stCondLst>
                                    <p:cond delay="1500"/>
                                  </p:stCondLst>
                                  <p:childTnLst>
                                    <p:animEffect transition="out" filter="fade">
                                      <p:cBhvr>
                                        <p:cTn id="148" dur="3000"/>
                                        <p:tgtEl>
                                          <p:spTgt spid="98"/>
                                        </p:tgtEl>
                                      </p:cBhvr>
                                    </p:animEffect>
                                    <p:set>
                                      <p:cBhvr>
                                        <p:cTn id="149" dur="1" fill="hold">
                                          <p:stCondLst>
                                            <p:cond delay="2999"/>
                                          </p:stCondLst>
                                        </p:cTn>
                                        <p:tgtEl>
                                          <p:spTgt spid="98"/>
                                        </p:tgtEl>
                                        <p:attrNameLst>
                                          <p:attrName>style.visibility</p:attrName>
                                        </p:attrNameLst>
                                      </p:cBhvr>
                                      <p:to>
                                        <p:strVal val="hidden"/>
                                      </p:to>
                                    </p:set>
                                  </p:childTnLst>
                                </p:cTn>
                              </p:par>
                              <p:par>
                                <p:cTn id="150" presetID="10" presetClass="exit" presetSubtype="0" fill="hold" grpId="1" nodeType="withEffect">
                                  <p:stCondLst>
                                    <p:cond delay="1500"/>
                                  </p:stCondLst>
                                  <p:childTnLst>
                                    <p:animEffect transition="out" filter="fade">
                                      <p:cBhvr>
                                        <p:cTn id="151" dur="3000"/>
                                        <p:tgtEl>
                                          <p:spTgt spid="99"/>
                                        </p:tgtEl>
                                      </p:cBhvr>
                                    </p:animEffect>
                                    <p:set>
                                      <p:cBhvr>
                                        <p:cTn id="152" dur="1" fill="hold">
                                          <p:stCondLst>
                                            <p:cond delay="2999"/>
                                          </p:stCondLst>
                                        </p:cTn>
                                        <p:tgtEl>
                                          <p:spTgt spid="99"/>
                                        </p:tgtEl>
                                        <p:attrNameLst>
                                          <p:attrName>style.visibility</p:attrName>
                                        </p:attrNameLst>
                                      </p:cBhvr>
                                      <p:to>
                                        <p:strVal val="hidden"/>
                                      </p:to>
                                    </p:set>
                                  </p:childTnLst>
                                </p:cTn>
                              </p:par>
                              <p:par>
                                <p:cTn id="153" presetID="10" presetClass="exit" presetSubtype="0" fill="hold" nodeType="withEffect">
                                  <p:stCondLst>
                                    <p:cond delay="1500"/>
                                  </p:stCondLst>
                                  <p:childTnLst>
                                    <p:animEffect transition="out" filter="fade">
                                      <p:cBhvr>
                                        <p:cTn id="154" dur="3000"/>
                                        <p:tgtEl>
                                          <p:spTgt spid="87"/>
                                        </p:tgtEl>
                                      </p:cBhvr>
                                    </p:animEffect>
                                    <p:set>
                                      <p:cBhvr>
                                        <p:cTn id="155" dur="1" fill="hold">
                                          <p:stCondLst>
                                            <p:cond delay="2999"/>
                                          </p:stCondLst>
                                        </p:cTn>
                                        <p:tgtEl>
                                          <p:spTgt spid="87"/>
                                        </p:tgtEl>
                                        <p:attrNameLst>
                                          <p:attrName>style.visibility</p:attrName>
                                        </p:attrNameLst>
                                      </p:cBhvr>
                                      <p:to>
                                        <p:strVal val="hidden"/>
                                      </p:to>
                                    </p:set>
                                  </p:childTnLst>
                                </p:cTn>
                              </p:par>
                              <p:par>
                                <p:cTn id="156" presetID="10" presetClass="exit" presetSubtype="0" fill="hold" grpId="1" nodeType="withEffect">
                                  <p:stCondLst>
                                    <p:cond delay="1500"/>
                                  </p:stCondLst>
                                  <p:childTnLst>
                                    <p:animEffect transition="out" filter="fade">
                                      <p:cBhvr>
                                        <p:cTn id="157" dur="3000"/>
                                        <p:tgtEl>
                                          <p:spTgt spid="149"/>
                                        </p:tgtEl>
                                      </p:cBhvr>
                                    </p:animEffect>
                                    <p:set>
                                      <p:cBhvr>
                                        <p:cTn id="158" dur="1" fill="hold">
                                          <p:stCondLst>
                                            <p:cond delay="2999"/>
                                          </p:stCondLst>
                                        </p:cTn>
                                        <p:tgtEl>
                                          <p:spTgt spid="149"/>
                                        </p:tgtEl>
                                        <p:attrNameLst>
                                          <p:attrName>style.visibility</p:attrName>
                                        </p:attrNameLst>
                                      </p:cBhvr>
                                      <p:to>
                                        <p:strVal val="hidden"/>
                                      </p:to>
                                    </p:set>
                                  </p:childTnLst>
                                </p:cTn>
                              </p:par>
                            </p:childTnLst>
                          </p:cTn>
                        </p:par>
                        <p:par>
                          <p:cTn id="159" fill="hold">
                            <p:stCondLst>
                              <p:cond delay="9000"/>
                            </p:stCondLst>
                            <p:childTnLst>
                              <p:par>
                                <p:cTn id="160" presetID="10" presetClass="entr" presetSubtype="0" fill="hold" grpId="0" nodeType="afterEffect">
                                  <p:stCondLst>
                                    <p:cond delay="0"/>
                                  </p:stCondLst>
                                  <p:childTnLst>
                                    <p:set>
                                      <p:cBhvr>
                                        <p:cTn id="161" dur="1" fill="hold">
                                          <p:stCondLst>
                                            <p:cond delay="0"/>
                                          </p:stCondLst>
                                        </p:cTn>
                                        <p:tgtEl>
                                          <p:spTgt spid="100"/>
                                        </p:tgtEl>
                                        <p:attrNameLst>
                                          <p:attrName>style.visibility</p:attrName>
                                        </p:attrNameLst>
                                      </p:cBhvr>
                                      <p:to>
                                        <p:strVal val="visible"/>
                                      </p:to>
                                    </p:set>
                                    <p:animEffect transition="in" filter="fade">
                                      <p:cBhvr>
                                        <p:cTn id="162" dur="10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P spid="82" grpId="0"/>
      <p:bldP spid="82" grpId="1"/>
      <p:bldP spid="84" grpId="0"/>
      <p:bldP spid="84" grpId="1"/>
      <p:bldP spid="88" grpId="0"/>
      <p:bldP spid="88" grpId="1"/>
      <p:bldP spid="92" grpId="0"/>
      <p:bldP spid="92" grpId="1"/>
      <p:bldP spid="94" grpId="0" animBg="1"/>
      <p:bldP spid="94" grpId="1" animBg="1"/>
      <p:bldP spid="96" grpId="0"/>
      <p:bldP spid="96" grpId="1"/>
      <p:bldP spid="76" grpId="0"/>
      <p:bldP spid="76" grpId="1"/>
      <p:bldP spid="153" grpId="0"/>
      <p:bldP spid="153" grpId="1"/>
      <p:bldP spid="156" grpId="0"/>
      <p:bldP spid="156" grpId="1"/>
      <p:bldP spid="95" grpId="0" animBg="1"/>
      <p:bldP spid="95" grpId="1" animBg="1"/>
      <p:bldP spid="97" grpId="0" animBg="1"/>
      <p:bldP spid="97" grpId="1" animBg="1"/>
      <p:bldP spid="98" grpId="0" animBg="1"/>
      <p:bldP spid="98" grpId="1" animBg="1"/>
      <p:bldP spid="99" grpId="0" animBg="1"/>
      <p:bldP spid="99" grpId="1" animBg="1"/>
      <p:bldP spid="149" grpId="0"/>
      <p:bldP spid="149" grpId="1"/>
      <p:bldP spid="100"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6" name="Rettangolo 55"/>
          <p:cNvSpPr/>
          <p:nvPr/>
        </p:nvSpPr>
        <p:spPr>
          <a:xfrm>
            <a:off x="-2381" y="4365104"/>
            <a:ext cx="9165043" cy="308254"/>
          </a:xfrm>
          <a:prstGeom prst="rect">
            <a:avLst/>
          </a:prstGeom>
          <a:solidFill>
            <a:schemeClr val="accent6">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7" name="CasellaDiTesto 56"/>
          <p:cNvSpPr txBox="1"/>
          <p:nvPr/>
        </p:nvSpPr>
        <p:spPr>
          <a:xfrm>
            <a:off x="7897176" y="4676460"/>
            <a:ext cx="632224" cy="369332"/>
          </a:xfrm>
          <a:prstGeom prst="rect">
            <a:avLst/>
          </a:prstGeom>
          <a:noFill/>
        </p:spPr>
        <p:txBody>
          <a:bodyPr wrap="none" rtlCol="0">
            <a:spAutoFit/>
          </a:bodyPr>
          <a:lstStyle/>
          <a:p>
            <a:pPr algn="ctr"/>
            <a:r>
              <a:rPr lang="it-IT" dirty="0">
                <a:solidFill>
                  <a:schemeClr val="accent6">
                    <a:lumMod val="75000"/>
                  </a:schemeClr>
                </a:solidFill>
                <a:effectLst>
                  <a:outerShdw blurRad="50800" dist="38100" dir="2700000" algn="tl" rotWithShape="0">
                    <a:prstClr val="black">
                      <a:alpha val="40000"/>
                    </a:prstClr>
                  </a:outerShdw>
                </a:effectLst>
                <a:latin typeface="Corbel" panose="020B0503020204020204" pitchFamily="34" charset="0"/>
              </a:rPr>
              <a:t>1500</a:t>
            </a:r>
            <a:endParaRPr lang="it-IT" sz="1400" b="1" dirty="0">
              <a:solidFill>
                <a:schemeClr val="accent6">
                  <a:lumMod val="75000"/>
                </a:schemeClr>
              </a:solidFill>
            </a:endParaRPr>
          </a:p>
        </p:txBody>
      </p:sp>
      <p:cxnSp>
        <p:nvCxnSpPr>
          <p:cNvPr id="58" name="Connettore diritto 57"/>
          <p:cNvCxnSpPr/>
          <p:nvPr/>
        </p:nvCxnSpPr>
        <p:spPr>
          <a:xfrm>
            <a:off x="8214988" y="4363045"/>
            <a:ext cx="0" cy="309563"/>
          </a:xfrm>
          <a:prstGeom prst="line">
            <a:avLst/>
          </a:prstGeom>
        </p:spPr>
        <p:style>
          <a:lnRef idx="2">
            <a:schemeClr val="accent5"/>
          </a:lnRef>
          <a:fillRef idx="0">
            <a:schemeClr val="accent5"/>
          </a:fillRef>
          <a:effectRef idx="1">
            <a:schemeClr val="accent5"/>
          </a:effectRef>
          <a:fontRef idx="minor">
            <a:schemeClr val="tx1"/>
          </a:fontRef>
        </p:style>
      </p:cxnSp>
      <p:pic>
        <p:nvPicPr>
          <p:cNvPr id="60" name="Immagine 59"/>
          <p:cNvPicPr>
            <a:picLocks noChangeAspect="1"/>
          </p:cNvPicPr>
          <p:nvPr/>
        </p:nvPicPr>
        <p:blipFill rotWithShape="1">
          <a:blip r:embed="rId9" cstate="print">
            <a:extLst>
              <a:ext uri="{28A0092B-C50C-407E-A947-70E740481C1C}">
                <a14:useLocalDpi xmlns:a14="http://schemas.microsoft.com/office/drawing/2010/main" val="0"/>
              </a:ext>
            </a:extLst>
          </a:blip>
          <a:srcRect l="28128" t="2014" r="27486" b="19237"/>
          <a:stretch/>
        </p:blipFill>
        <p:spPr>
          <a:xfrm>
            <a:off x="7453883" y="2341711"/>
            <a:ext cx="1150565" cy="1859166"/>
          </a:xfrm>
          <a:prstGeom prst="rect">
            <a:avLst/>
          </a:prstGeom>
          <a:effectLst>
            <a:outerShdw blurRad="50800" dist="38100" dir="2700000" algn="tl" rotWithShape="0">
              <a:prstClr val="black">
                <a:alpha val="40000"/>
              </a:prstClr>
            </a:outerShdw>
          </a:effectLst>
        </p:spPr>
      </p:pic>
      <p:sp>
        <p:nvSpPr>
          <p:cNvPr id="61" name="Ovale 60"/>
          <p:cNvSpPr/>
          <p:nvPr/>
        </p:nvSpPr>
        <p:spPr>
          <a:xfrm>
            <a:off x="8018454" y="4276132"/>
            <a:ext cx="205865" cy="201613"/>
          </a:xfrm>
          <a:prstGeom prst="ellipse">
            <a:avLst/>
          </a:prstGeom>
          <a:solidFill>
            <a:schemeClr val="accent1">
              <a:lumMod val="75000"/>
              <a:alpha val="54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3" name="CasellaDiTesto 62"/>
          <p:cNvSpPr txBox="1"/>
          <p:nvPr/>
        </p:nvSpPr>
        <p:spPr>
          <a:xfrm>
            <a:off x="787023" y="4023932"/>
            <a:ext cx="1983235" cy="938719"/>
          </a:xfrm>
          <a:prstGeom prst="rect">
            <a:avLst/>
          </a:prstGeom>
          <a:noFill/>
        </p:spPr>
        <p:txBody>
          <a:bodyPr wrap="none" rtlCol="0">
            <a:spAutoFit/>
          </a:bodyPr>
          <a:lstStyle/>
          <a:p>
            <a:pPr algn="r">
              <a:lnSpc>
                <a:spcPts val="2200"/>
              </a:lnSpc>
            </a:pPr>
            <a:r>
              <a:rPr lang="en-US" sz="1600" dirty="0" err="1">
                <a:solidFill>
                  <a:schemeClr val="accent6">
                    <a:lumMod val="20000"/>
                    <a:lumOff val="80000"/>
                  </a:schemeClr>
                </a:solidFill>
                <a:effectLst>
                  <a:outerShdw blurRad="76200" dist="38100" dir="2700000" algn="tl" rotWithShape="0">
                    <a:prstClr val="black">
                      <a:alpha val="40000"/>
                    </a:prstClr>
                  </a:outerShdw>
                </a:effectLst>
              </a:rPr>
              <a:t>Franchinus</a:t>
            </a:r>
            <a:r>
              <a:rPr lang="en-US" sz="1600" dirty="0">
                <a:solidFill>
                  <a:schemeClr val="accent6">
                    <a:lumMod val="20000"/>
                    <a:lumOff val="80000"/>
                  </a:schemeClr>
                </a:solidFill>
                <a:effectLst>
                  <a:outerShdw blurRad="76200" dist="38100" dir="2700000" algn="tl" rotWithShape="0">
                    <a:prstClr val="black">
                      <a:alpha val="40000"/>
                    </a:prstClr>
                  </a:outerShdw>
                </a:effectLst>
              </a:rPr>
              <a:t> </a:t>
            </a:r>
            <a:r>
              <a:rPr lang="en-US" sz="1600" dirty="0" err="1">
                <a:solidFill>
                  <a:schemeClr val="accent6">
                    <a:lumMod val="20000"/>
                    <a:lumOff val="80000"/>
                  </a:schemeClr>
                </a:solidFill>
                <a:effectLst>
                  <a:outerShdw blurRad="76200" dist="38100" dir="2700000" algn="tl" rotWithShape="0">
                    <a:prstClr val="black">
                      <a:alpha val="40000"/>
                    </a:prstClr>
                  </a:outerShdw>
                </a:effectLst>
              </a:rPr>
              <a:t>Gaffurius</a:t>
            </a:r>
            <a:r>
              <a:rPr lang="en-US" sz="1600" dirty="0">
                <a:solidFill>
                  <a:schemeClr val="accent6">
                    <a:lumMod val="20000"/>
                    <a:lumOff val="80000"/>
                  </a:schemeClr>
                </a:solidFill>
                <a:effectLst>
                  <a:outerShdw blurRad="76200" dist="38100" dir="2700000" algn="tl" rotWithShape="0">
                    <a:prstClr val="black">
                      <a:alpha val="40000"/>
                    </a:prstClr>
                  </a:outerShdw>
                </a:effectLst>
              </a:rPr>
              <a:t>,</a:t>
            </a:r>
            <a:br>
              <a:rPr lang="en-US" sz="1600" dirty="0">
                <a:solidFill>
                  <a:schemeClr val="accent6">
                    <a:lumMod val="20000"/>
                    <a:lumOff val="80000"/>
                  </a:schemeClr>
                </a:solidFill>
                <a:effectLst>
                  <a:outerShdw blurRad="76200" dist="38100" dir="2700000" algn="tl" rotWithShape="0">
                    <a:prstClr val="black">
                      <a:alpha val="40000"/>
                    </a:prstClr>
                  </a:outerShdw>
                </a:effectLst>
              </a:rPr>
            </a:br>
            <a:r>
              <a:rPr lang="en-US" sz="1600" i="1" dirty="0" err="1">
                <a:solidFill>
                  <a:schemeClr val="accent6">
                    <a:lumMod val="20000"/>
                    <a:lumOff val="80000"/>
                  </a:schemeClr>
                </a:solidFill>
                <a:effectLst>
                  <a:outerShdw blurRad="76200" dist="38100" dir="2700000" algn="tl" rotWithShape="0">
                    <a:prstClr val="black">
                      <a:alpha val="40000"/>
                    </a:prstClr>
                  </a:outerShdw>
                </a:effectLst>
              </a:rPr>
              <a:t>Theorica</a:t>
            </a:r>
            <a:r>
              <a:rPr lang="en-US" sz="1600" i="1" dirty="0">
                <a:solidFill>
                  <a:schemeClr val="accent6">
                    <a:lumMod val="20000"/>
                    <a:lumOff val="80000"/>
                  </a:schemeClr>
                </a:solidFill>
                <a:effectLst>
                  <a:outerShdw blurRad="76200" dist="38100" dir="2700000" algn="tl" rotWithShape="0">
                    <a:prstClr val="black">
                      <a:alpha val="40000"/>
                    </a:prstClr>
                  </a:outerShdw>
                </a:effectLst>
              </a:rPr>
              <a:t> </a:t>
            </a:r>
            <a:r>
              <a:rPr lang="en-US" sz="1600" i="1" dirty="0" err="1">
                <a:solidFill>
                  <a:schemeClr val="accent6">
                    <a:lumMod val="20000"/>
                    <a:lumOff val="80000"/>
                  </a:schemeClr>
                </a:solidFill>
                <a:effectLst>
                  <a:outerShdw blurRad="76200" dist="38100" dir="2700000" algn="tl" rotWithShape="0">
                    <a:prstClr val="black">
                      <a:alpha val="40000"/>
                    </a:prstClr>
                  </a:outerShdw>
                </a:effectLst>
              </a:rPr>
              <a:t>Musice</a:t>
            </a:r>
            <a:endParaRPr lang="en-US" sz="1600" i="1" dirty="0">
              <a:solidFill>
                <a:schemeClr val="accent6">
                  <a:lumMod val="20000"/>
                  <a:lumOff val="80000"/>
                </a:schemeClr>
              </a:solidFill>
              <a:effectLst>
                <a:outerShdw blurRad="76200" dist="38100" dir="2700000" algn="tl" rotWithShape="0">
                  <a:prstClr val="black">
                    <a:alpha val="40000"/>
                  </a:prstClr>
                </a:outerShdw>
              </a:effectLst>
            </a:endParaRPr>
          </a:p>
          <a:p>
            <a:pPr algn="r">
              <a:lnSpc>
                <a:spcPts val="2200"/>
              </a:lnSpc>
            </a:pPr>
            <a:r>
              <a:rPr lang="en-US" sz="1600" dirty="0">
                <a:solidFill>
                  <a:schemeClr val="accent6">
                    <a:lumMod val="20000"/>
                    <a:lumOff val="80000"/>
                  </a:schemeClr>
                </a:solidFill>
                <a:effectLst>
                  <a:outerShdw blurRad="76200" dist="38100" dir="2700000" algn="tl" rotWithShape="0">
                    <a:prstClr val="black">
                      <a:alpha val="40000"/>
                    </a:prstClr>
                  </a:outerShdw>
                </a:effectLst>
              </a:rPr>
              <a:t>(Milano 1492)</a:t>
            </a:r>
            <a:endParaRPr lang="it-IT" sz="1600" dirty="0">
              <a:solidFill>
                <a:schemeClr val="accent6">
                  <a:lumMod val="20000"/>
                  <a:lumOff val="80000"/>
                </a:schemeClr>
              </a:solidFill>
              <a:effectLst>
                <a:outerShdw blurRad="76200" dist="38100" dir="2700000" algn="tl" rotWithShape="0">
                  <a:prstClr val="black">
                    <a:alpha val="40000"/>
                  </a:prstClr>
                </a:outerShdw>
              </a:effectLst>
            </a:endParaRPr>
          </a:p>
        </p:txBody>
      </p:sp>
      <p:sp>
        <p:nvSpPr>
          <p:cNvPr id="2" name="Rettangolo 1"/>
          <p:cNvSpPr/>
          <p:nvPr/>
        </p:nvSpPr>
        <p:spPr>
          <a:xfrm>
            <a:off x="2770258" y="609808"/>
            <a:ext cx="4443443" cy="5791198"/>
          </a:xfrm>
          <a:prstGeom prst="rect">
            <a:avLst/>
          </a:prstGeom>
          <a:blipFill dpi="0" rotWithShape="1">
            <a:blip r:embed="rId11">
              <a:alphaModFix amt="37000"/>
              <a:duotone>
                <a:prstClr val="black"/>
                <a:srgbClr val="D9C3A5">
                  <a:tint val="50000"/>
                  <a:satMod val="180000"/>
                </a:srgbClr>
              </a:duotone>
              <a:extLst>
                <a:ext uri="{BEBA8EAE-BF5A-486C-A8C5-ECC9F3942E4B}">
                  <a14:imgProps xmlns:a14="http://schemas.microsoft.com/office/drawing/2010/main">
                    <a14:imgLayer r:embed="rId12">
                      <a14:imgEffect>
                        <a14:brightnessContrast contrast="-40000"/>
                      </a14:imgEffect>
                    </a14:imgLayer>
                  </a14:imgProps>
                </a:ext>
                <a:ext uri="{28A0092B-C50C-407E-A947-70E740481C1C}">
                  <a14:useLocalDpi xmlns:a14="http://schemas.microsoft.com/office/drawing/2010/main" val="0"/>
                </a:ext>
              </a:extLst>
            </a:blip>
            <a:srcRect/>
            <a:stretch>
              <a:fillRect/>
            </a:stretch>
          </a:blipFill>
          <a:ln>
            <a:noFill/>
          </a:ln>
          <a:effectLst>
            <a:outerShdw blurRad="1016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4" name="Immagine 3"/>
          <p:cNvPicPr>
            <a:picLocks noChangeAspect="1"/>
          </p:cNvPicPr>
          <p:nvPr/>
        </p:nvPicPr>
        <p:blipFill rotWithShape="1">
          <a:blip r:embed="rId13">
            <a:extLst>
              <a:ext uri="{28A0092B-C50C-407E-A947-70E740481C1C}">
                <a14:useLocalDpi xmlns:a14="http://schemas.microsoft.com/office/drawing/2010/main" val="0"/>
              </a:ext>
            </a:extLst>
          </a:blip>
          <a:srcRect l="24016" t="32777" r="7422" b="13149"/>
          <a:stretch/>
        </p:blipFill>
        <p:spPr>
          <a:xfrm>
            <a:off x="5141256" y="853664"/>
            <a:ext cx="2373682" cy="2825806"/>
          </a:xfrm>
          <a:prstGeom prst="rect">
            <a:avLst/>
          </a:prstGeom>
          <a:ln w="12700">
            <a:solidFill>
              <a:schemeClr val="accent6">
                <a:lumMod val="50000"/>
              </a:schemeClr>
            </a:solidFill>
          </a:ln>
          <a:effectLst>
            <a:outerShdw blurRad="63500" dist="38100" dir="2700000" sx="101000" sy="101000" algn="tl" rotWithShape="0">
              <a:prstClr val="black">
                <a:alpha val="40000"/>
              </a:prstClr>
            </a:outerShdw>
          </a:effectLst>
        </p:spPr>
      </p:pic>
      <p:pic>
        <p:nvPicPr>
          <p:cNvPr id="66" name="Immagine 65"/>
          <p:cNvPicPr>
            <a:picLocks noChangeAspect="1"/>
          </p:cNvPicPr>
          <p:nvPr/>
        </p:nvPicPr>
        <p:blipFill rotWithShape="1">
          <a:blip r:embed="rId14">
            <a:duotone>
              <a:prstClr val="black"/>
              <a:srgbClr val="D9C3A5">
                <a:tint val="50000"/>
                <a:satMod val="180000"/>
              </a:srgbClr>
            </a:duotone>
            <a:extLst>
              <a:ext uri="{BEBA8EAE-BF5A-486C-A8C5-ECC9F3942E4B}">
                <a14:imgProps xmlns:a14="http://schemas.microsoft.com/office/drawing/2010/main">
                  <a14:imgLayer r:embed="rId12">
                    <a14:imgEffect>
                      <a14:brightnessContrast contrast="-40000"/>
                    </a14:imgEffect>
                  </a14:imgLayer>
                </a14:imgProps>
              </a:ext>
              <a:ext uri="{28A0092B-C50C-407E-A947-70E740481C1C}">
                <a14:useLocalDpi xmlns:a14="http://schemas.microsoft.com/office/drawing/2010/main" val="0"/>
              </a:ext>
            </a:extLst>
          </a:blip>
          <a:srcRect l="2948" t="2675" r="49753" b="44606"/>
          <a:stretch/>
        </p:blipFill>
        <p:spPr>
          <a:xfrm>
            <a:off x="2914016" y="764704"/>
            <a:ext cx="2095478" cy="3053032"/>
          </a:xfrm>
          <a:prstGeom prst="rect">
            <a:avLst/>
          </a:prstGeom>
          <a:effectLst>
            <a:softEdge rad="31750"/>
          </a:effectLst>
        </p:spPr>
      </p:pic>
    </p:spTree>
    <p:extLst>
      <p:ext uri="{BB962C8B-B14F-4D97-AF65-F5344CB8AC3E}">
        <p14:creationId xmlns:p14="http://schemas.microsoft.com/office/powerpoint/2010/main" val="2020874291"/>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4" name="Immagine 3"/>
          <p:cNvPicPr>
            <a:picLocks noChangeAspect="1"/>
          </p:cNvPicPr>
          <p:nvPr/>
        </p:nvPicPr>
        <p:blipFill>
          <a:blip r:embed="rId10">
            <a:extLst>
              <a:ext uri="{BEBA8EAE-BF5A-486C-A8C5-ECC9F3942E4B}">
                <a14:imgProps xmlns:a14="http://schemas.microsoft.com/office/drawing/2010/main">
                  <a14:imgLayer r:embed="rId11">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2198455" y="892179"/>
            <a:ext cx="4078815" cy="5206998"/>
          </a:xfrm>
          <a:prstGeom prst="rect">
            <a:avLst/>
          </a:prstGeom>
          <a:effectLst>
            <a:outerShdw blurRad="50800" dist="38100" dir="2700000" algn="tl" rotWithShape="0">
              <a:prstClr val="black">
                <a:alpha val="40000"/>
              </a:prstClr>
            </a:outerShdw>
          </a:effectLst>
        </p:spPr>
      </p:pic>
      <p:sp>
        <p:nvSpPr>
          <p:cNvPr id="61" name="CasellaDiTesto 60"/>
          <p:cNvSpPr txBox="1"/>
          <p:nvPr/>
        </p:nvSpPr>
        <p:spPr>
          <a:xfrm>
            <a:off x="6313486" y="4018716"/>
            <a:ext cx="2434978" cy="738664"/>
          </a:xfrm>
          <a:prstGeom prst="rect">
            <a:avLst/>
          </a:prstGeom>
          <a:noFill/>
        </p:spPr>
        <p:txBody>
          <a:bodyPr wrap="square" rtlCol="0">
            <a:spAutoFit/>
          </a:bodyPr>
          <a:lstStyle/>
          <a:p>
            <a:r>
              <a:rPr lang="en-GB" sz="1400" dirty="0">
                <a:solidFill>
                  <a:schemeClr val="accent4">
                    <a:lumMod val="50000"/>
                  </a:schemeClr>
                </a:solidFill>
                <a:effectLst>
                  <a:outerShdw blurRad="38100" dist="38100" dir="2700000" algn="tl">
                    <a:srgbClr val="000000">
                      <a:alpha val="43137"/>
                    </a:srgbClr>
                  </a:outerShdw>
                </a:effectLst>
              </a:rPr>
              <a:t>Gregor </a:t>
            </a:r>
            <a:r>
              <a:rPr lang="en-GB" sz="1400" dirty="0" err="1">
                <a:solidFill>
                  <a:schemeClr val="accent4">
                    <a:lumMod val="50000"/>
                  </a:schemeClr>
                </a:solidFill>
                <a:effectLst>
                  <a:outerShdw blurRad="38100" dist="38100" dir="2700000" algn="tl">
                    <a:srgbClr val="000000">
                      <a:alpha val="43137"/>
                    </a:srgbClr>
                  </a:outerShdw>
                </a:effectLst>
              </a:rPr>
              <a:t>Reisch</a:t>
            </a:r>
            <a:br>
              <a:rPr lang="en-GB" sz="1400" dirty="0">
                <a:solidFill>
                  <a:schemeClr val="accent4">
                    <a:lumMod val="50000"/>
                  </a:schemeClr>
                </a:solidFill>
                <a:effectLst>
                  <a:outerShdw blurRad="38100" dist="38100" dir="2700000" algn="tl">
                    <a:srgbClr val="000000">
                      <a:alpha val="43137"/>
                    </a:srgbClr>
                  </a:outerShdw>
                </a:effectLst>
              </a:rPr>
            </a:br>
            <a:r>
              <a:rPr lang="en-GB" sz="1400" i="1" dirty="0">
                <a:solidFill>
                  <a:schemeClr val="accent4">
                    <a:lumMod val="50000"/>
                  </a:schemeClr>
                </a:solidFill>
                <a:effectLst>
                  <a:outerShdw blurRad="38100" dist="38100" dir="2700000" algn="tl">
                    <a:srgbClr val="000000">
                      <a:alpha val="43137"/>
                    </a:srgbClr>
                  </a:outerShdw>
                </a:effectLst>
              </a:rPr>
              <a:t>Margarita </a:t>
            </a:r>
            <a:r>
              <a:rPr lang="en-GB" sz="1400" i="1" dirty="0" err="1">
                <a:solidFill>
                  <a:schemeClr val="accent4">
                    <a:lumMod val="50000"/>
                  </a:schemeClr>
                </a:solidFill>
                <a:effectLst>
                  <a:outerShdw blurRad="38100" dist="38100" dir="2700000" algn="tl">
                    <a:srgbClr val="000000">
                      <a:alpha val="43137"/>
                    </a:srgbClr>
                  </a:outerShdw>
                </a:effectLst>
              </a:rPr>
              <a:t>philosophica</a:t>
            </a:r>
            <a:br>
              <a:rPr lang="en-GB" sz="1400" i="1" dirty="0">
                <a:solidFill>
                  <a:schemeClr val="accent4">
                    <a:lumMod val="50000"/>
                  </a:schemeClr>
                </a:solidFill>
                <a:effectLst>
                  <a:outerShdw blurRad="38100" dist="38100" dir="2700000" algn="tl">
                    <a:srgbClr val="000000">
                      <a:alpha val="43137"/>
                    </a:srgbClr>
                  </a:outerShdw>
                </a:effectLst>
              </a:rPr>
            </a:br>
            <a:r>
              <a:rPr lang="en-GB" sz="1400" dirty="0">
                <a:solidFill>
                  <a:schemeClr val="accent4">
                    <a:lumMod val="50000"/>
                  </a:schemeClr>
                </a:solidFill>
                <a:effectLst>
                  <a:outerShdw blurRad="38100" dist="38100" dir="2700000" algn="tl">
                    <a:srgbClr val="000000">
                      <a:alpha val="43137"/>
                    </a:srgbClr>
                  </a:outerShdw>
                </a:effectLst>
              </a:rPr>
              <a:t>Basel: Jo. </a:t>
            </a:r>
            <a:r>
              <a:rPr lang="en-GB" sz="1400" dirty="0" err="1">
                <a:solidFill>
                  <a:schemeClr val="accent4">
                    <a:lumMod val="50000"/>
                  </a:schemeClr>
                </a:solidFill>
                <a:effectLst>
                  <a:outerShdw blurRad="38100" dist="38100" dir="2700000" algn="tl">
                    <a:srgbClr val="000000">
                      <a:alpha val="43137"/>
                    </a:srgbClr>
                  </a:outerShdw>
                </a:effectLst>
              </a:rPr>
              <a:t>Schottus</a:t>
            </a:r>
            <a:r>
              <a:rPr lang="en-GB" sz="1400" dirty="0">
                <a:solidFill>
                  <a:schemeClr val="accent4">
                    <a:lumMod val="50000"/>
                  </a:schemeClr>
                </a:solidFill>
                <a:effectLst>
                  <a:outerShdw blurRad="38100" dist="38100" dir="2700000" algn="tl">
                    <a:srgbClr val="000000">
                      <a:alpha val="43137"/>
                    </a:srgbClr>
                  </a:outerShdw>
                </a:effectLst>
              </a:rPr>
              <a:t>, 1508.</a:t>
            </a:r>
            <a:endParaRPr lang="it-IT" sz="1400" dirty="0">
              <a:solidFill>
                <a:schemeClr val="accent4">
                  <a:lumMod val="50000"/>
                </a:schemeClr>
              </a:solidFill>
              <a:effectLst>
                <a:outerShdw blurRad="38100" dist="38100" dir="2700000" algn="tl">
                  <a:srgbClr val="000000">
                    <a:alpha val="43137"/>
                  </a:srgbClr>
                </a:outerShdw>
              </a:effectLst>
            </a:endParaRPr>
          </a:p>
        </p:txBody>
      </p:sp>
      <p:pic>
        <p:nvPicPr>
          <p:cNvPr id="62" name="Immagine 61"/>
          <p:cNvPicPr>
            <a:picLocks noChangeAspect="1"/>
          </p:cNvPicPr>
          <p:nvPr/>
        </p:nvPicPr>
        <p:blipFill>
          <a:blip r:embed="rId12" cstate="print">
            <a:duotone>
              <a:schemeClr val="accent1">
                <a:shade val="45000"/>
                <a:satMod val="135000"/>
              </a:schemeClr>
              <a:prstClr val="white"/>
            </a:duotone>
            <a:extLst>
              <a:ext uri="{BEBA8EAE-BF5A-486C-A8C5-ECC9F3942E4B}">
                <a14:imgProps xmlns:a14="http://schemas.microsoft.com/office/drawing/2010/main">
                  <a14:imgLayer r:embed="rId13">
                    <a14:imgEffect>
                      <a14:colorTemperature colorTemp="5900"/>
                    </a14:imgEffect>
                    <a14:imgEffect>
                      <a14:saturation sat="300000"/>
                    </a14:imgEffect>
                  </a14:imgLayer>
                </a14:imgProps>
              </a:ext>
              <a:ext uri="{28A0092B-C50C-407E-A947-70E740481C1C}">
                <a14:useLocalDpi xmlns:a14="http://schemas.microsoft.com/office/drawing/2010/main" val="0"/>
              </a:ext>
            </a:extLst>
          </a:blip>
          <a:stretch>
            <a:fillRect/>
          </a:stretch>
        </p:blipFill>
        <p:spPr>
          <a:xfrm>
            <a:off x="5155968" y="3271920"/>
            <a:ext cx="1046264" cy="2612863"/>
          </a:xfrm>
          <a:prstGeom prst="rect">
            <a:avLst/>
          </a:prstGeom>
        </p:spPr>
      </p:pic>
      <p:sp>
        <p:nvSpPr>
          <p:cNvPr id="63" name="CasellaDiTesto 62"/>
          <p:cNvSpPr txBox="1"/>
          <p:nvPr/>
        </p:nvSpPr>
        <p:spPr>
          <a:xfrm>
            <a:off x="6313486" y="4951679"/>
            <a:ext cx="2434978" cy="523220"/>
          </a:xfrm>
          <a:prstGeom prst="rect">
            <a:avLst/>
          </a:prstGeom>
          <a:noFill/>
        </p:spPr>
        <p:txBody>
          <a:bodyPr wrap="square" rtlCol="0">
            <a:spAutoFit/>
          </a:bodyPr>
          <a:lstStyle/>
          <a:p>
            <a:r>
              <a:rPr lang="en-GB" sz="1400" dirty="0">
                <a:solidFill>
                  <a:schemeClr val="accent1">
                    <a:lumMod val="50000"/>
                  </a:schemeClr>
                </a:solidFill>
                <a:effectLst>
                  <a:outerShdw blurRad="38100" dist="38100" dir="2700000" algn="tl">
                    <a:srgbClr val="000000">
                      <a:alpha val="43137"/>
                    </a:srgbClr>
                  </a:outerShdw>
                </a:effectLst>
              </a:rPr>
              <a:t>Pythagoras weighing harmonic hammers</a:t>
            </a:r>
            <a:endParaRPr lang="it-IT" sz="1400" dirty="0">
              <a:solidFill>
                <a:schemeClr val="accent1">
                  <a:lumMod val="50000"/>
                </a:schemeClr>
              </a:solidFill>
              <a:effectLst>
                <a:outerShdw blurRad="38100" dist="38100" dir="2700000" algn="tl">
                  <a:srgbClr val="000000">
                    <a:alpha val="43137"/>
                  </a:srgbClr>
                </a:outerShdw>
              </a:effectLst>
            </a:endParaRPr>
          </a:p>
        </p:txBody>
      </p:sp>
      <p:pic>
        <p:nvPicPr>
          <p:cNvPr id="64" name="Immagine 63"/>
          <p:cNvPicPr>
            <a:picLocks noChangeAspect="1"/>
          </p:cNvPicPr>
          <p:nvPr/>
        </p:nvPicPr>
        <p:blipFill>
          <a:blip r:embed="rId14" cstate="print">
            <a:extLst>
              <a:ext uri="{BEBA8EAE-BF5A-486C-A8C5-ECC9F3942E4B}">
                <a14:imgProps xmlns:a14="http://schemas.microsoft.com/office/drawing/2010/main">
                  <a14:imgLayer r:embed="rId13">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154145" y="3271920"/>
            <a:ext cx="1046264" cy="2612863"/>
          </a:xfrm>
          <a:prstGeom prst="rect">
            <a:avLst/>
          </a:prstGeom>
        </p:spPr>
      </p:pic>
    </p:spTree>
    <p:extLst>
      <p:ext uri="{BB962C8B-B14F-4D97-AF65-F5344CB8AC3E}">
        <p14:creationId xmlns:p14="http://schemas.microsoft.com/office/powerpoint/2010/main" val="2437698776"/>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1000"/>
                                        <p:tgtEl>
                                          <p:spTgt spid="63"/>
                                        </p:tgtEl>
                                      </p:cBhvr>
                                    </p:animEffect>
                                  </p:childTnLst>
                                </p:cTn>
                              </p:par>
                            </p:childTnLst>
                          </p:cTn>
                        </p:par>
                        <p:par>
                          <p:cTn id="16" fill="hold">
                            <p:stCondLst>
                              <p:cond delay="2500"/>
                            </p:stCondLst>
                            <p:childTnLst>
                              <p:par>
                                <p:cTn id="17" presetID="10" presetClass="exit" presetSubtype="0" fill="hold" nodeType="afterEffect">
                                  <p:stCondLst>
                                    <p:cond delay="0"/>
                                  </p:stCondLst>
                                  <p:childTnLst>
                                    <p:animEffect transition="out" filter="fade">
                                      <p:cBhvr>
                                        <p:cTn id="18" dur="500"/>
                                        <p:tgtEl>
                                          <p:spTgt spid="62"/>
                                        </p:tgtEl>
                                      </p:cBhvr>
                                    </p:animEffect>
                                    <p:set>
                                      <p:cBhvr>
                                        <p:cTn id="19" dur="1" fill="hold">
                                          <p:stCondLst>
                                            <p:cond delay="499"/>
                                          </p:stCondLst>
                                        </p:cTn>
                                        <p:tgtEl>
                                          <p:spTgt spid="62"/>
                                        </p:tgtEl>
                                        <p:attrNameLst>
                                          <p:attrName>style.visibility</p:attrName>
                                        </p:attrNameLst>
                                      </p:cBhvr>
                                      <p:to>
                                        <p:strVal val="hidden"/>
                                      </p:to>
                                    </p:se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500"/>
                                        <p:tgtEl>
                                          <p:spTgt spid="64"/>
                                        </p:tgtEl>
                                      </p:cBhvr>
                                    </p:animEffect>
                                  </p:childTnLst>
                                </p:cTn>
                              </p:par>
                            </p:childTnLst>
                          </p:cTn>
                        </p:par>
                        <p:par>
                          <p:cTn id="24" fill="hold">
                            <p:stCondLst>
                              <p:cond delay="3500"/>
                            </p:stCondLst>
                            <p:childTnLst>
                              <p:par>
                                <p:cTn id="25" presetID="6" presetClass="emph" presetSubtype="0" fill="hold" nodeType="afterEffect">
                                  <p:stCondLst>
                                    <p:cond delay="0"/>
                                  </p:stCondLst>
                                  <p:childTnLst>
                                    <p:animScale>
                                      <p:cBhvr>
                                        <p:cTn id="26" dur="2000" fill="hold"/>
                                        <p:tgtEl>
                                          <p:spTgt spid="64"/>
                                        </p:tgtEl>
                                      </p:cBhvr>
                                      <p:by x="200000" y="200000"/>
                                    </p:animScale>
                                  </p:childTnLst>
                                </p:cTn>
                              </p:par>
                              <p:par>
                                <p:cTn id="27" presetID="63" presetClass="path" presetSubtype="0" accel="50000" decel="50000" fill="hold" nodeType="withEffect">
                                  <p:stCondLst>
                                    <p:cond delay="0"/>
                                  </p:stCondLst>
                                  <p:childTnLst>
                                    <p:animMotion origin="layout" path="M -3.33333E-6 -2.59259E-6 L 0.28073 -0.09838 " pathEditMode="relative" rAng="0" ptsTypes="AA">
                                      <p:cBhvr>
                                        <p:cTn id="28" dur="2000" fill="hold"/>
                                        <p:tgtEl>
                                          <p:spTgt spid="64"/>
                                        </p:tgtEl>
                                        <p:attrNameLst>
                                          <p:attrName>ppt_x</p:attrName>
                                          <p:attrName>ppt_y</p:attrName>
                                        </p:attrNameLst>
                                      </p:cBhvr>
                                      <p:rCtr x="14028" y="-4931"/>
                                    </p:animMotion>
                                  </p:childTnLst>
                                </p:cTn>
                              </p:par>
                              <p:par>
                                <p:cTn id="29" presetID="10" presetClass="exit" presetSubtype="0" fill="hold" grpId="1" nodeType="withEffect">
                                  <p:stCondLst>
                                    <p:cond delay="1000"/>
                                  </p:stCondLst>
                                  <p:childTnLst>
                                    <p:animEffect transition="out" filter="fade">
                                      <p:cBhvr>
                                        <p:cTn id="30" dur="1000"/>
                                        <p:tgtEl>
                                          <p:spTgt spid="61"/>
                                        </p:tgtEl>
                                      </p:cBhvr>
                                    </p:animEffect>
                                    <p:set>
                                      <p:cBhvr>
                                        <p:cTn id="31" dur="1" fill="hold">
                                          <p:stCondLst>
                                            <p:cond delay="999"/>
                                          </p:stCondLst>
                                        </p:cTn>
                                        <p:tgtEl>
                                          <p:spTgt spid="61"/>
                                        </p:tgtEl>
                                        <p:attrNameLst>
                                          <p:attrName>style.visibility</p:attrName>
                                        </p:attrNameLst>
                                      </p:cBhvr>
                                      <p:to>
                                        <p:strVal val="hidden"/>
                                      </p:to>
                                    </p:set>
                                  </p:childTnLst>
                                </p:cTn>
                              </p:par>
                              <p:par>
                                <p:cTn id="32" presetID="10" presetClass="exit" presetSubtype="0" fill="hold" grpId="1" nodeType="withEffect">
                                  <p:stCondLst>
                                    <p:cond delay="1000"/>
                                  </p:stCondLst>
                                  <p:childTnLst>
                                    <p:animEffect transition="out" filter="fade">
                                      <p:cBhvr>
                                        <p:cTn id="33" dur="1000"/>
                                        <p:tgtEl>
                                          <p:spTgt spid="63"/>
                                        </p:tgtEl>
                                      </p:cBhvr>
                                    </p:animEffect>
                                    <p:set>
                                      <p:cBhvr>
                                        <p:cTn id="34" dur="1" fill="hold">
                                          <p:stCondLst>
                                            <p:cond delay="999"/>
                                          </p:stCondLst>
                                        </p:cTn>
                                        <p:tgtEl>
                                          <p:spTgt spid="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1" grpId="1"/>
      <p:bldP spid="63" grpId="0"/>
      <p:bldP spid="63"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31415" y="2297638"/>
            <a:ext cx="5944841" cy="3963227"/>
          </a:xfrm>
          <a:prstGeom prst="rect">
            <a:avLst/>
          </a:prstGeom>
          <a:effectLst>
            <a:outerShdw blurRad="50800" dist="38100" dir="2700000" algn="tl" rotWithShape="0">
              <a:prstClr val="black">
                <a:alpha val="40000"/>
              </a:prstClr>
            </a:outerShdw>
          </a:effectLst>
        </p:spPr>
      </p:pic>
      <p:pic>
        <p:nvPicPr>
          <p:cNvPr id="4" name="Immagine 3"/>
          <p:cNvPicPr>
            <a:picLocks noChangeAspect="1"/>
          </p:cNvPicPr>
          <p:nvPr/>
        </p:nvPicPr>
        <p:blipFill rotWithShape="1">
          <a:blip r:embed="rId10" cstate="print">
            <a:extLst>
              <a:ext uri="{28A0092B-C50C-407E-A947-70E740481C1C}">
                <a14:useLocalDpi xmlns:a14="http://schemas.microsoft.com/office/drawing/2010/main" val="0"/>
              </a:ext>
            </a:extLst>
          </a:blip>
          <a:srcRect b="980"/>
          <a:stretch/>
        </p:blipFill>
        <p:spPr>
          <a:xfrm>
            <a:off x="5553663" y="126477"/>
            <a:ext cx="3271645" cy="3313638"/>
          </a:xfrm>
          <a:prstGeom prst="rect">
            <a:avLst/>
          </a:prstGeom>
        </p:spPr>
      </p:pic>
      <p:pic>
        <p:nvPicPr>
          <p:cNvPr id="6" name="Immagine 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441674" y="380148"/>
            <a:ext cx="4570486" cy="3062226"/>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2">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59" name="Freccia in giù 58"/>
          <p:cNvSpPr/>
          <p:nvPr/>
        </p:nvSpPr>
        <p:spPr>
          <a:xfrm rot="5400000">
            <a:off x="6275173" y="72631"/>
            <a:ext cx="213036" cy="1027094"/>
          </a:xfrm>
          <a:prstGeom prst="downArrow">
            <a:avLst/>
          </a:prstGeom>
          <a:solidFill>
            <a:schemeClr val="accent6">
              <a:lumMod val="20000"/>
              <a:lumOff val="80000"/>
              <a:alpha val="79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Freccia in giù 4"/>
          <p:cNvSpPr/>
          <p:nvPr/>
        </p:nvSpPr>
        <p:spPr>
          <a:xfrm>
            <a:off x="6754997" y="619361"/>
            <a:ext cx="193267" cy="840079"/>
          </a:xfrm>
          <a:prstGeom prst="downArrow">
            <a:avLst/>
          </a:prstGeom>
          <a:solidFill>
            <a:schemeClr val="accent6">
              <a:lumMod val="20000"/>
              <a:lumOff val="80000"/>
              <a:alpha val="79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0" name="Rettangolo 59"/>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36497226"/>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p:stCondLst>
                              <p:cond delay="4000"/>
                            </p:stCondLst>
                            <p:childTnLst>
                              <p:par>
                                <p:cTn id="9" presetID="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5000"/>
                            </p:stCondLst>
                            <p:childTnLst>
                              <p:par>
                                <p:cTn id="14" presetID="22" presetClass="entr" presetSubtype="2"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right)">
                                      <p:cBhvr>
                                        <p:cTn id="16" dur="1000"/>
                                        <p:tgtEl>
                                          <p:spTgt spid="59"/>
                                        </p:tgtEl>
                                      </p:cBhvr>
                                    </p:animEffect>
                                  </p:childTnLst>
                                </p:cTn>
                              </p:par>
                            </p:childTnLst>
                          </p:cTn>
                        </p:par>
                        <p:par>
                          <p:cTn id="17" fill="hold">
                            <p:stCondLst>
                              <p:cond delay="6000"/>
                            </p:stCondLst>
                            <p:childTnLst>
                              <p:par>
                                <p:cTn id="18" presetID="2" presetClass="entr" presetSubtype="8"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2000" fill="hold"/>
                                        <p:tgtEl>
                                          <p:spTgt spid="6"/>
                                        </p:tgtEl>
                                        <p:attrNameLst>
                                          <p:attrName>ppt_x</p:attrName>
                                        </p:attrNameLst>
                                      </p:cBhvr>
                                      <p:tavLst>
                                        <p:tav tm="0">
                                          <p:val>
                                            <p:strVal val="0-#ppt_w/2"/>
                                          </p:val>
                                        </p:tav>
                                        <p:tav tm="100000">
                                          <p:val>
                                            <p:strVal val="#ppt_x"/>
                                          </p:val>
                                        </p:tav>
                                      </p:tavLst>
                                    </p:anim>
                                    <p:anim calcmode="lin" valueType="num">
                                      <p:cBhvr additive="base">
                                        <p:cTn id="21" dur="2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a:blip r:embed="rId9">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756592" y="1566701"/>
            <a:ext cx="12775161" cy="3500394"/>
          </a:xfrm>
          <a:prstGeom prst="rect">
            <a:avLst/>
          </a:prstGeom>
          <a:effectLst>
            <a:outerShdw blurRad="101600" dist="38100" dir="10800000" sx="102000" sy="102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60" name="Immagine 59"/>
          <p:cNvPicPr>
            <a:picLocks noChangeAspect="1"/>
          </p:cNvPicPr>
          <p:nvPr/>
        </p:nvPicPr>
        <p:blipFill>
          <a:blip r:embed="rId11">
            <a:extLst>
              <a:ext uri="{BEBA8EAE-BF5A-486C-A8C5-ECC9F3942E4B}">
                <a14:imgProps xmlns:a14="http://schemas.microsoft.com/office/drawing/2010/main">
                  <a14:imgLayer r:embed="rId12">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192419" y="1268760"/>
            <a:ext cx="2090235" cy="5220000"/>
          </a:xfrm>
          <a:prstGeom prst="rect">
            <a:avLst/>
          </a:prstGeom>
          <a:effectLst>
            <a:outerShdw blurRad="50800" dist="38100" dir="5400000" algn="t" rotWithShape="0">
              <a:prstClr val="black">
                <a:alpha val="40000"/>
              </a:prstClr>
            </a:outerShdw>
            <a:softEdge rad="12700"/>
          </a:effectLst>
        </p:spPr>
      </p:pic>
      <p:sp>
        <p:nvSpPr>
          <p:cNvPr id="6" name="Freccia in giù 5"/>
          <p:cNvSpPr/>
          <p:nvPr/>
        </p:nvSpPr>
        <p:spPr>
          <a:xfrm>
            <a:off x="2589866" y="1208637"/>
            <a:ext cx="298841" cy="748982"/>
          </a:xfrm>
          <a:prstGeom prst="downArrow">
            <a:avLst/>
          </a:prstGeom>
          <a:solidFill>
            <a:schemeClr val="accent5">
              <a:lumMod val="50000"/>
              <a:alpha val="53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1" name="Freccia in giù 60"/>
          <p:cNvSpPr/>
          <p:nvPr/>
        </p:nvSpPr>
        <p:spPr>
          <a:xfrm>
            <a:off x="6397986" y="1214069"/>
            <a:ext cx="298841" cy="748982"/>
          </a:xfrm>
          <a:prstGeom prst="downArrow">
            <a:avLst/>
          </a:prstGeom>
          <a:solidFill>
            <a:schemeClr val="accent5">
              <a:lumMod val="50000"/>
              <a:alpha val="53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CasellaDiTesto 3"/>
          <p:cNvSpPr txBox="1"/>
          <p:nvPr/>
        </p:nvSpPr>
        <p:spPr>
          <a:xfrm>
            <a:off x="1483657" y="4965921"/>
            <a:ext cx="3241400" cy="584775"/>
          </a:xfrm>
          <a:prstGeom prst="rect">
            <a:avLst/>
          </a:prstGeom>
          <a:noFill/>
        </p:spPr>
        <p:txBody>
          <a:bodyPr wrap="none" rtlCol="0">
            <a:spAutoFit/>
          </a:bodyPr>
          <a:lstStyle/>
          <a:p>
            <a:r>
              <a:rPr lang="fr-FR" sz="1600" dirty="0">
                <a:solidFill>
                  <a:schemeClr val="accent6">
                    <a:lumMod val="20000"/>
                    <a:lumOff val="80000"/>
                  </a:schemeClr>
                </a:solidFill>
                <a:effectLst>
                  <a:outerShdw blurRad="38100" dist="38100" dir="2700000" algn="tl">
                    <a:srgbClr val="000000">
                      <a:alpha val="43137"/>
                    </a:srgbClr>
                  </a:outerShdw>
                </a:effectLst>
              </a:rPr>
              <a:t>Virgil </a:t>
            </a:r>
            <a:r>
              <a:rPr lang="fr-FR" sz="1600" dirty="0" err="1">
                <a:solidFill>
                  <a:schemeClr val="accent6">
                    <a:lumMod val="20000"/>
                    <a:lumOff val="80000"/>
                  </a:schemeClr>
                </a:solidFill>
                <a:effectLst>
                  <a:outerShdw blurRad="38100" dist="38100" dir="2700000" algn="tl">
                    <a:srgbClr val="000000">
                      <a:alpha val="43137"/>
                    </a:srgbClr>
                  </a:outerShdw>
                </a:effectLst>
              </a:rPr>
              <a:t>Solis</a:t>
            </a:r>
            <a:r>
              <a:rPr lang="fr-FR" sz="1600" dirty="0">
                <a:solidFill>
                  <a:schemeClr val="accent6">
                    <a:lumMod val="20000"/>
                    <a:lumOff val="80000"/>
                  </a:schemeClr>
                </a:solidFill>
                <a:effectLst>
                  <a:outerShdw blurRad="38100" dist="38100" dir="2700000" algn="tl">
                    <a:srgbClr val="000000">
                      <a:alpha val="43137"/>
                    </a:srgbClr>
                  </a:outerShdw>
                </a:effectLst>
              </a:rPr>
              <a:t>, </a:t>
            </a:r>
            <a:r>
              <a:rPr lang="fr-FR" sz="1600" i="1" dirty="0">
                <a:solidFill>
                  <a:schemeClr val="accent6">
                    <a:lumMod val="20000"/>
                    <a:lumOff val="80000"/>
                  </a:schemeClr>
                </a:solidFill>
                <a:effectLst>
                  <a:outerShdw blurRad="38100" dist="38100" dir="2700000" algn="tl">
                    <a:srgbClr val="000000">
                      <a:alpha val="43137"/>
                    </a:srgbClr>
                  </a:outerShdw>
                </a:effectLst>
              </a:rPr>
              <a:t>Pythagore et le triomphe </a:t>
            </a:r>
          </a:p>
          <a:p>
            <a:r>
              <a:rPr lang="fr-FR" sz="1600" i="1" dirty="0">
                <a:solidFill>
                  <a:schemeClr val="accent6">
                    <a:lumMod val="20000"/>
                    <a:lumOff val="80000"/>
                  </a:schemeClr>
                </a:solidFill>
                <a:effectLst>
                  <a:outerShdw blurRad="38100" dist="38100" dir="2700000" algn="tl">
                    <a:srgbClr val="000000">
                      <a:alpha val="43137"/>
                    </a:srgbClr>
                  </a:outerShdw>
                </a:effectLst>
              </a:rPr>
              <a:t>de la musique i </a:t>
            </a:r>
            <a:r>
              <a:rPr lang="fr-FR" sz="1600" dirty="0">
                <a:solidFill>
                  <a:schemeClr val="accent6">
                    <a:lumMod val="20000"/>
                    <a:lumOff val="80000"/>
                  </a:schemeClr>
                </a:solidFill>
                <a:effectLst>
                  <a:outerShdw blurRad="38100" dist="38100" dir="2700000" algn="tl">
                    <a:srgbClr val="000000">
                      <a:alpha val="43137"/>
                    </a:srgbClr>
                  </a:outerShdw>
                </a:effectLst>
              </a:rPr>
              <a:t>(1545)</a:t>
            </a:r>
            <a:endParaRPr lang="it-IT" sz="1600" dirty="0">
              <a:solidFill>
                <a:schemeClr val="accent6">
                  <a:lumMod val="20000"/>
                  <a:lumOff val="80000"/>
                </a:schemeClr>
              </a:solidFill>
              <a:effectLst>
                <a:outerShdw blurRad="38100" dist="38100" dir="2700000" algn="tl">
                  <a:srgbClr val="000000">
                    <a:alpha val="43137"/>
                  </a:srgbClr>
                </a:outerShdw>
              </a:effectLst>
            </a:endParaRPr>
          </a:p>
        </p:txBody>
      </p:sp>
      <p:sp>
        <p:nvSpPr>
          <p:cNvPr id="5" name="Ovale 4"/>
          <p:cNvSpPr/>
          <p:nvPr/>
        </p:nvSpPr>
        <p:spPr>
          <a:xfrm>
            <a:off x="4391820" y="2211391"/>
            <a:ext cx="1833812" cy="2277826"/>
          </a:xfrm>
          <a:prstGeom prst="ellipse">
            <a:avLst/>
          </a:prstGeom>
          <a:noFill/>
          <a:ln w="28575">
            <a:solidFill>
              <a:schemeClr val="accent5">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454934719"/>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0" fill="hold"/>
                                        <p:tgtEl>
                                          <p:spTgt spid="2"/>
                                        </p:tgtEl>
                                        <p:attrNameLst>
                                          <p:attrName>ppt_w</p:attrName>
                                        </p:attrNameLst>
                                      </p:cBhvr>
                                      <p:tavLst>
                                        <p:tav tm="0">
                                          <p:val>
                                            <p:fltVal val="0"/>
                                          </p:val>
                                        </p:tav>
                                        <p:tav tm="100000">
                                          <p:val>
                                            <p:strVal val="#ppt_w"/>
                                          </p:val>
                                        </p:tav>
                                      </p:tavLst>
                                    </p:anim>
                                    <p:anim calcmode="lin" valueType="num">
                                      <p:cBhvr>
                                        <p:cTn id="8" dur="5000" fill="hold"/>
                                        <p:tgtEl>
                                          <p:spTgt spid="2"/>
                                        </p:tgtEl>
                                        <p:attrNameLst>
                                          <p:attrName>ppt_h</p:attrName>
                                        </p:attrNameLst>
                                      </p:cBhvr>
                                      <p:tavLst>
                                        <p:tav tm="0">
                                          <p:val>
                                            <p:fltVal val="0"/>
                                          </p:val>
                                        </p:tav>
                                        <p:tav tm="100000">
                                          <p:val>
                                            <p:strVal val="#ppt_h"/>
                                          </p:val>
                                        </p:tav>
                                      </p:tavLst>
                                    </p:anim>
                                    <p:animEffect transition="in" filter="fade">
                                      <p:cBhvr>
                                        <p:cTn id="9" dur="5000"/>
                                        <p:tgtEl>
                                          <p:spTgt spid="2"/>
                                        </p:tgtEl>
                                      </p:cBhvr>
                                    </p:animEffect>
                                  </p:childTnLst>
                                </p:cTn>
                              </p:par>
                            </p:childTnLst>
                          </p:cTn>
                        </p:par>
                        <p:par>
                          <p:cTn id="10" fill="hold">
                            <p:stCondLst>
                              <p:cond delay="5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childTnLst>
                                </p:cTn>
                              </p:par>
                            </p:childTnLst>
                          </p:cTn>
                        </p:par>
                        <p:par>
                          <p:cTn id="14" fill="hold">
                            <p:stCondLst>
                              <p:cond delay="6000"/>
                            </p:stCondLst>
                            <p:childTnLst>
                              <p:par>
                                <p:cTn id="15" presetID="10" presetClass="entr" presetSubtype="0" fill="hold" grpId="0"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1000"/>
                                        <p:tgtEl>
                                          <p:spTgt spid="61"/>
                                        </p:tgtEl>
                                      </p:cBhvr>
                                    </p:animEffect>
                                  </p:childTnLst>
                                </p:cTn>
                              </p:par>
                            </p:childTnLst>
                          </p:cTn>
                        </p:par>
                        <p:par>
                          <p:cTn id="18" fill="hold">
                            <p:stCondLst>
                              <p:cond delay="7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childTnLst>
                                </p:cTn>
                              </p:par>
                            </p:childTnLst>
                          </p:cTn>
                        </p:par>
                        <p:par>
                          <p:cTn id="22" fill="hold">
                            <p:stCondLst>
                              <p:cond delay="8000"/>
                            </p:stCondLst>
                            <p:childTnLst>
                              <p:par>
                                <p:cTn id="23" presetID="10" presetClass="entr" presetSubtype="0"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animBg="1"/>
      <p:bldP spid="4" grpId="0"/>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4" name="CasellaDiTesto 3"/>
          <p:cNvSpPr txBox="1"/>
          <p:nvPr/>
        </p:nvSpPr>
        <p:spPr>
          <a:xfrm>
            <a:off x="1101741" y="262668"/>
            <a:ext cx="2961067" cy="830997"/>
          </a:xfrm>
          <a:prstGeom prst="rect">
            <a:avLst/>
          </a:prstGeom>
          <a:noFill/>
        </p:spPr>
        <p:txBody>
          <a:bodyPr wrap="none" rtlCol="0">
            <a:spAutoFit/>
          </a:bodyPr>
          <a:lstStyle/>
          <a:p>
            <a:pPr algn="r"/>
            <a:r>
              <a:rPr lang="fr-FR" sz="1600" dirty="0" err="1">
                <a:solidFill>
                  <a:schemeClr val="accent2">
                    <a:lumMod val="50000"/>
                  </a:schemeClr>
                </a:solidFill>
                <a:effectLst>
                  <a:outerShdw blurRad="38100" dist="38100" dir="2700000" algn="tl">
                    <a:srgbClr val="000000">
                      <a:alpha val="43137"/>
                    </a:srgbClr>
                  </a:outerShdw>
                </a:effectLst>
              </a:rPr>
              <a:t>Sebastian</a:t>
            </a:r>
            <a:r>
              <a:rPr lang="fr-FR" sz="1600" dirty="0">
                <a:solidFill>
                  <a:schemeClr val="accent2">
                    <a:lumMod val="50000"/>
                  </a:schemeClr>
                </a:solidFill>
                <a:effectLst>
                  <a:outerShdw blurRad="38100" dist="38100" dir="2700000" algn="tl">
                    <a:srgbClr val="000000">
                      <a:alpha val="43137"/>
                    </a:srgbClr>
                  </a:outerShdw>
                </a:effectLst>
              </a:rPr>
              <a:t> </a:t>
            </a:r>
            <a:r>
              <a:rPr lang="fr-FR" sz="1600" dirty="0" err="1">
                <a:solidFill>
                  <a:schemeClr val="accent2">
                    <a:lumMod val="50000"/>
                  </a:schemeClr>
                </a:solidFill>
                <a:effectLst>
                  <a:outerShdw blurRad="38100" dist="38100" dir="2700000" algn="tl">
                    <a:srgbClr val="000000">
                      <a:alpha val="43137"/>
                    </a:srgbClr>
                  </a:outerShdw>
                </a:effectLst>
              </a:rPr>
              <a:t>Virdung</a:t>
            </a:r>
            <a:br>
              <a:rPr lang="fr-FR" sz="1600" dirty="0">
                <a:solidFill>
                  <a:schemeClr val="accent2">
                    <a:lumMod val="50000"/>
                  </a:schemeClr>
                </a:solidFill>
                <a:effectLst>
                  <a:outerShdw blurRad="38100" dist="38100" dir="2700000" algn="tl">
                    <a:srgbClr val="000000">
                      <a:alpha val="43137"/>
                    </a:srgbClr>
                  </a:outerShdw>
                </a:effectLst>
              </a:rPr>
            </a:br>
            <a:r>
              <a:rPr lang="it-IT" sz="1600" i="1" dirty="0">
                <a:solidFill>
                  <a:schemeClr val="accent2">
                    <a:lumMod val="50000"/>
                  </a:schemeClr>
                </a:solidFill>
                <a:effectLst>
                  <a:outerShdw blurRad="38100" dist="38100" dir="2700000" algn="tl">
                    <a:srgbClr val="000000">
                      <a:alpha val="43137"/>
                    </a:srgbClr>
                  </a:outerShdw>
                </a:effectLst>
              </a:rPr>
              <a:t>Musica </a:t>
            </a:r>
            <a:r>
              <a:rPr lang="it-IT" sz="1600" i="1" dirty="0" err="1">
                <a:solidFill>
                  <a:schemeClr val="accent2">
                    <a:lumMod val="50000"/>
                  </a:schemeClr>
                </a:solidFill>
                <a:effectLst>
                  <a:outerShdw blurRad="38100" dist="38100" dir="2700000" algn="tl">
                    <a:srgbClr val="000000">
                      <a:alpha val="43137"/>
                    </a:srgbClr>
                  </a:outerShdw>
                </a:effectLst>
              </a:rPr>
              <a:t>getutscht</a:t>
            </a:r>
            <a:r>
              <a:rPr lang="it-IT" sz="1600" i="1" dirty="0">
                <a:solidFill>
                  <a:schemeClr val="accent2">
                    <a:lumMod val="50000"/>
                  </a:schemeClr>
                </a:solidFill>
                <a:effectLst>
                  <a:outerShdw blurRad="38100" dist="38100" dir="2700000" algn="tl">
                    <a:srgbClr val="000000">
                      <a:alpha val="43137"/>
                    </a:srgbClr>
                  </a:outerShdw>
                </a:effectLst>
              </a:rPr>
              <a:t> und </a:t>
            </a:r>
            <a:r>
              <a:rPr lang="it-IT" sz="1600" i="1" dirty="0" err="1">
                <a:solidFill>
                  <a:schemeClr val="accent2">
                    <a:lumMod val="50000"/>
                  </a:schemeClr>
                </a:solidFill>
                <a:effectLst>
                  <a:outerShdw blurRad="38100" dist="38100" dir="2700000" algn="tl">
                    <a:srgbClr val="000000">
                      <a:alpha val="43137"/>
                    </a:srgbClr>
                  </a:outerShdw>
                </a:effectLst>
              </a:rPr>
              <a:t>ausgezogen</a:t>
            </a:r>
            <a:br>
              <a:rPr lang="it-IT" sz="1600" i="1" dirty="0">
                <a:solidFill>
                  <a:schemeClr val="accent2">
                    <a:lumMod val="50000"/>
                  </a:schemeClr>
                </a:solidFill>
                <a:effectLst>
                  <a:outerShdw blurRad="38100" dist="38100" dir="2700000" algn="tl">
                    <a:srgbClr val="000000">
                      <a:alpha val="43137"/>
                    </a:srgbClr>
                  </a:outerShdw>
                </a:effectLst>
              </a:rPr>
            </a:br>
            <a:r>
              <a:rPr lang="it-IT" sz="1600" dirty="0">
                <a:solidFill>
                  <a:schemeClr val="accent2">
                    <a:lumMod val="50000"/>
                  </a:schemeClr>
                </a:solidFill>
                <a:effectLst>
                  <a:outerShdw blurRad="38100" dist="38100" dir="2700000" algn="tl">
                    <a:srgbClr val="000000">
                      <a:alpha val="43137"/>
                    </a:srgbClr>
                  </a:outerShdw>
                </a:effectLst>
              </a:rPr>
              <a:t>(Basel 1511)</a:t>
            </a:r>
          </a:p>
        </p:txBody>
      </p:sp>
      <p:pic>
        <p:nvPicPr>
          <p:cNvPr id="17" name="Immagine 16"/>
          <p:cNvPicPr>
            <a:picLocks noChangeAspect="1"/>
          </p:cNvPicPr>
          <p:nvPr/>
        </p:nvPicPr>
        <p:blipFill>
          <a:blip r:embed="rId10">
            <a:extLst>
              <a:ext uri="{BEBA8EAE-BF5A-486C-A8C5-ECC9F3942E4B}">
                <a14:imgProps xmlns:a14="http://schemas.microsoft.com/office/drawing/2010/main">
                  <a14:imgLayer r:embed="rId11">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2065403" y="1737222"/>
            <a:ext cx="3669151" cy="4664607"/>
          </a:xfrm>
          <a:prstGeom prst="rect">
            <a:avLst/>
          </a:prstGeom>
        </p:spPr>
      </p:pic>
      <p:pic>
        <p:nvPicPr>
          <p:cNvPr id="16" name="Immagine 1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090330" y="333686"/>
            <a:ext cx="4471986" cy="3060481"/>
          </a:xfrm>
          <a:prstGeom prst="rect">
            <a:avLst/>
          </a:prstGeom>
          <a:effectLst>
            <a:outerShdw blurRad="50800" dist="38100" dir="2700000" algn="tl" rotWithShape="0">
              <a:prstClr val="black">
                <a:alpha val="40000"/>
              </a:prstClr>
            </a:outerShdw>
          </a:effectLst>
        </p:spPr>
      </p:pic>
      <p:pic>
        <p:nvPicPr>
          <p:cNvPr id="60" name="Immagine 59"/>
          <p:cNvPicPr>
            <a:picLocks noChangeAspect="1"/>
          </p:cNvPicPr>
          <p:nvPr/>
        </p:nvPicPr>
        <p:blipFill>
          <a:blip r:embed="rId13">
            <a:extLst>
              <a:ext uri="{BEBA8EAE-BF5A-486C-A8C5-ECC9F3942E4B}">
                <a14:imgProps xmlns:a14="http://schemas.microsoft.com/office/drawing/2010/main">
                  <a14:imgLayer r:embed="rId14">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192419" y="1268760"/>
            <a:ext cx="2090235" cy="5220000"/>
          </a:xfrm>
          <a:prstGeom prst="rect">
            <a:avLst/>
          </a:prstGeom>
          <a:effectLst>
            <a:outerShdw blurRad="50800" dist="38100" dir="5400000" algn="t" rotWithShape="0">
              <a:prstClr val="black">
                <a:alpha val="40000"/>
              </a:prstClr>
            </a:outerShdw>
            <a:softEdge rad="12700"/>
          </a:effectLst>
        </p:spPr>
      </p:pic>
      <p:sp>
        <p:nvSpPr>
          <p:cNvPr id="64" name="CasellaDiTesto 63"/>
          <p:cNvSpPr txBox="1"/>
          <p:nvPr/>
        </p:nvSpPr>
        <p:spPr>
          <a:xfrm>
            <a:off x="5771723" y="5614935"/>
            <a:ext cx="1861920" cy="830997"/>
          </a:xfrm>
          <a:prstGeom prst="rect">
            <a:avLst/>
          </a:prstGeom>
          <a:noFill/>
        </p:spPr>
        <p:txBody>
          <a:bodyPr wrap="none" rtlCol="0">
            <a:spAutoFit/>
          </a:bodyPr>
          <a:lstStyle/>
          <a:p>
            <a:r>
              <a:rPr lang="fr-FR" sz="1600" dirty="0">
                <a:solidFill>
                  <a:schemeClr val="accent2">
                    <a:lumMod val="50000"/>
                  </a:schemeClr>
                </a:solidFill>
                <a:effectLst>
                  <a:outerShdw blurRad="38100" dist="38100" dir="2700000" algn="tl">
                    <a:srgbClr val="000000">
                      <a:alpha val="43137"/>
                    </a:srgbClr>
                  </a:outerShdw>
                </a:effectLst>
              </a:rPr>
              <a:t>Michael Praetorius</a:t>
            </a:r>
            <a:br>
              <a:rPr lang="fr-FR" sz="1600" dirty="0">
                <a:solidFill>
                  <a:schemeClr val="accent2">
                    <a:lumMod val="50000"/>
                  </a:schemeClr>
                </a:solidFill>
                <a:effectLst>
                  <a:outerShdw blurRad="38100" dist="38100" dir="2700000" algn="tl">
                    <a:srgbClr val="000000">
                      <a:alpha val="43137"/>
                    </a:srgbClr>
                  </a:outerShdw>
                </a:effectLst>
              </a:rPr>
            </a:br>
            <a:r>
              <a:rPr lang="it-IT" sz="1600" i="1" dirty="0" err="1">
                <a:solidFill>
                  <a:schemeClr val="accent2">
                    <a:lumMod val="50000"/>
                  </a:schemeClr>
                </a:solidFill>
                <a:effectLst>
                  <a:outerShdw blurRad="38100" dist="38100" dir="2700000" algn="tl">
                    <a:srgbClr val="000000">
                      <a:alpha val="43137"/>
                    </a:srgbClr>
                  </a:outerShdw>
                </a:effectLst>
              </a:rPr>
              <a:t>Syntagma</a:t>
            </a:r>
            <a:r>
              <a:rPr lang="it-IT" sz="1600" i="1" dirty="0">
                <a:solidFill>
                  <a:schemeClr val="accent2">
                    <a:lumMod val="50000"/>
                  </a:schemeClr>
                </a:solidFill>
                <a:effectLst>
                  <a:outerShdw blurRad="38100" dist="38100" dir="2700000" algn="tl">
                    <a:srgbClr val="000000">
                      <a:alpha val="43137"/>
                    </a:srgbClr>
                  </a:outerShdw>
                </a:effectLst>
              </a:rPr>
              <a:t> </a:t>
            </a:r>
            <a:r>
              <a:rPr lang="it-IT" sz="1600" i="1" dirty="0" err="1">
                <a:solidFill>
                  <a:schemeClr val="accent2">
                    <a:lumMod val="50000"/>
                  </a:schemeClr>
                </a:solidFill>
                <a:effectLst>
                  <a:outerShdw blurRad="38100" dist="38100" dir="2700000" algn="tl">
                    <a:srgbClr val="000000">
                      <a:alpha val="43137"/>
                    </a:srgbClr>
                  </a:outerShdw>
                </a:effectLst>
              </a:rPr>
              <a:t>musicum</a:t>
            </a:r>
            <a:br>
              <a:rPr lang="it-IT" sz="1600" i="1" dirty="0">
                <a:solidFill>
                  <a:schemeClr val="accent2">
                    <a:lumMod val="50000"/>
                  </a:schemeClr>
                </a:solidFill>
                <a:effectLst>
                  <a:outerShdw blurRad="38100" dist="38100" dir="2700000" algn="tl">
                    <a:srgbClr val="000000">
                      <a:alpha val="43137"/>
                    </a:srgbClr>
                  </a:outerShdw>
                </a:effectLst>
              </a:rPr>
            </a:br>
            <a:r>
              <a:rPr lang="it-IT" sz="1600" dirty="0">
                <a:solidFill>
                  <a:schemeClr val="accent2">
                    <a:lumMod val="50000"/>
                  </a:schemeClr>
                </a:solidFill>
                <a:effectLst>
                  <a:outerShdw blurRad="38100" dist="38100" dir="2700000" algn="tl">
                    <a:srgbClr val="000000">
                      <a:alpha val="43137"/>
                    </a:srgbClr>
                  </a:outerShdw>
                </a:effectLst>
              </a:rPr>
              <a:t>(</a:t>
            </a:r>
            <a:r>
              <a:rPr lang="it-IT" sz="1600" dirty="0" err="1">
                <a:solidFill>
                  <a:schemeClr val="accent2">
                    <a:lumMod val="50000"/>
                  </a:schemeClr>
                </a:solidFill>
                <a:effectLst>
                  <a:outerShdw blurRad="38100" dist="38100" dir="2700000" algn="tl">
                    <a:srgbClr val="000000">
                      <a:alpha val="43137"/>
                    </a:srgbClr>
                  </a:outerShdw>
                </a:effectLst>
              </a:rPr>
              <a:t>Wolfenbüttel</a:t>
            </a:r>
            <a:r>
              <a:rPr lang="it-IT" sz="1600" dirty="0">
                <a:solidFill>
                  <a:schemeClr val="accent2">
                    <a:lumMod val="50000"/>
                  </a:schemeClr>
                </a:solidFill>
                <a:effectLst>
                  <a:outerShdw blurRad="38100" dist="38100" dir="2700000" algn="tl">
                    <a:srgbClr val="000000">
                      <a:alpha val="43137"/>
                    </a:srgbClr>
                  </a:outerShdw>
                </a:effectLst>
              </a:rPr>
              <a:t> 1619)</a:t>
            </a:r>
          </a:p>
        </p:txBody>
      </p:sp>
      <p:sp>
        <p:nvSpPr>
          <p:cNvPr id="65" name="Ovale 64"/>
          <p:cNvSpPr/>
          <p:nvPr/>
        </p:nvSpPr>
        <p:spPr>
          <a:xfrm>
            <a:off x="4183063" y="1841503"/>
            <a:ext cx="2042569" cy="1507946"/>
          </a:xfrm>
          <a:prstGeom prst="ellipse">
            <a:avLst/>
          </a:prstGeom>
          <a:noFill/>
          <a:ln w="28575">
            <a:solidFill>
              <a:schemeClr val="accent5">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6" name="Ovale 65"/>
          <p:cNvSpPr/>
          <p:nvPr/>
        </p:nvSpPr>
        <p:spPr>
          <a:xfrm>
            <a:off x="3467157" y="4532924"/>
            <a:ext cx="2411952" cy="1811612"/>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910430246"/>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fade">
                                      <p:cBhvr>
                                        <p:cTn id="15" dur="1000"/>
                                        <p:tgtEl>
                                          <p:spTgt spid="6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1000"/>
                                        <p:tgtEl>
                                          <p:spTgt spid="1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fade">
                                      <p:cBhvr>
                                        <p:cTn id="24" dur="1000"/>
                                        <p:tgtEl>
                                          <p:spTgt spid="64"/>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4" grpId="0"/>
      <p:bldP spid="65" grpId="0" animBg="1"/>
      <p:bldP spid="6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582739" y="791401"/>
            <a:ext cx="2029968" cy="2950464"/>
          </a:xfrm>
          <a:prstGeom prst="rect">
            <a:avLst/>
          </a:prstGeom>
          <a:effectLst>
            <a:outerShdw blurRad="50800" dist="38100" dir="2700000" algn="tl" rotWithShape="0">
              <a:prstClr val="black">
                <a:alpha val="40000"/>
              </a:prstClr>
            </a:outerShdw>
          </a:effectLst>
        </p:spPr>
      </p:pic>
      <p:pic>
        <p:nvPicPr>
          <p:cNvPr id="60" name="Immagine 59"/>
          <p:cNvPicPr>
            <a:picLocks noChangeAspect="1"/>
          </p:cNvPicPr>
          <p:nvPr/>
        </p:nvPicPr>
        <p:blipFill>
          <a:blip r:embed="rId10">
            <a:extLst>
              <a:ext uri="{BEBA8EAE-BF5A-486C-A8C5-ECC9F3942E4B}">
                <a14:imgProps xmlns:a14="http://schemas.microsoft.com/office/drawing/2010/main">
                  <a14:imgLayer r:embed="rId11">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192419" y="1268760"/>
            <a:ext cx="2090235" cy="5220000"/>
          </a:xfrm>
          <a:prstGeom prst="rect">
            <a:avLst/>
          </a:prstGeom>
          <a:effectLst>
            <a:outerShdw blurRad="50800" dist="38100" dir="5400000" algn="t" rotWithShape="0">
              <a:prstClr val="black">
                <a:alpha val="40000"/>
              </a:prstClr>
            </a:outerShdw>
            <a:softEdge rad="12700"/>
          </a:effectLst>
        </p:spPr>
      </p:pic>
      <p:pic>
        <p:nvPicPr>
          <p:cNvPr id="8" name="Immagine 7"/>
          <p:cNvPicPr>
            <a:picLocks noChangeAspect="1"/>
          </p:cNvPicPr>
          <p:nvPr/>
        </p:nvPicPr>
        <p:blipFill rotWithShape="1">
          <a:blip r:embed="rId12">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1" name="CasellaDiTesto 60"/>
          <p:cNvSpPr txBox="1"/>
          <p:nvPr/>
        </p:nvSpPr>
        <p:spPr>
          <a:xfrm>
            <a:off x="3687219" y="1929480"/>
            <a:ext cx="3638719" cy="1923604"/>
          </a:xfrm>
          <a:prstGeom prst="rect">
            <a:avLst/>
          </a:prstGeom>
          <a:noFill/>
        </p:spPr>
        <p:txBody>
          <a:bodyPr wrap="square" rtlCol="0">
            <a:spAutoFit/>
          </a:bodyPr>
          <a:lstStyle/>
          <a:p>
            <a:r>
              <a:rPr lang="it-IT" sz="1700" dirty="0">
                <a:solidFill>
                  <a:schemeClr val="accent4">
                    <a:lumMod val="50000"/>
                  </a:schemeClr>
                </a:solidFill>
                <a:latin typeface="Book Antiqua" panose="02040602050305030304" pitchFamily="18" charset="0"/>
              </a:rPr>
              <a:t>L'incudine si pone perché si scrive, et crede quindi, </a:t>
            </a:r>
            <a:r>
              <a:rPr lang="it-IT" sz="1700" dirty="0" err="1">
                <a:solidFill>
                  <a:schemeClr val="accent4">
                    <a:lumMod val="50000"/>
                  </a:schemeClr>
                </a:solidFill>
                <a:latin typeface="Book Antiqua" panose="02040602050305030304" pitchFamily="18" charset="0"/>
              </a:rPr>
              <a:t>haver</a:t>
            </a:r>
            <a:r>
              <a:rPr lang="it-IT" sz="1700" dirty="0">
                <a:solidFill>
                  <a:schemeClr val="accent4">
                    <a:lumMod val="50000"/>
                  </a:schemeClr>
                </a:solidFill>
                <a:latin typeface="Book Antiqua" panose="02040602050305030304" pitchFamily="18" charset="0"/>
              </a:rPr>
              <a:t> </a:t>
            </a:r>
            <a:r>
              <a:rPr lang="it-IT" sz="1700" dirty="0" err="1">
                <a:solidFill>
                  <a:schemeClr val="accent4">
                    <a:lumMod val="50000"/>
                  </a:schemeClr>
                </a:solidFill>
                <a:latin typeface="Book Antiqua" panose="02040602050305030304" pitchFamily="18" charset="0"/>
              </a:rPr>
              <a:t>havuto</a:t>
            </a:r>
            <a:r>
              <a:rPr lang="it-IT" sz="1700" dirty="0">
                <a:solidFill>
                  <a:schemeClr val="accent4">
                    <a:lumMod val="50000"/>
                  </a:schemeClr>
                </a:solidFill>
                <a:latin typeface="Book Antiqua" panose="02040602050305030304" pitchFamily="18" charset="0"/>
              </a:rPr>
              <a:t> origine quest'arte et si dice che Avicenna con questo mezzo venne in </a:t>
            </a:r>
            <a:r>
              <a:rPr lang="it-IT" sz="1700" dirty="0" err="1">
                <a:solidFill>
                  <a:schemeClr val="accent4">
                    <a:lumMod val="50000"/>
                  </a:schemeClr>
                </a:solidFill>
                <a:latin typeface="Book Antiqua" panose="02040602050305030304" pitchFamily="18" charset="0"/>
              </a:rPr>
              <a:t>cognitione</a:t>
            </a:r>
            <a:r>
              <a:rPr lang="it-IT" sz="1700" dirty="0">
                <a:solidFill>
                  <a:schemeClr val="accent4">
                    <a:lumMod val="50000"/>
                  </a:schemeClr>
                </a:solidFill>
                <a:latin typeface="Book Antiqua" panose="02040602050305030304" pitchFamily="18" charset="0"/>
              </a:rPr>
              <a:t> et si diede a scrivere della convenienza et misura de' tuoni musicali et delle voci </a:t>
            </a:r>
            <a:endParaRPr lang="it-IT" sz="1400" dirty="0">
              <a:solidFill>
                <a:schemeClr val="accent4">
                  <a:lumMod val="50000"/>
                </a:schemeClr>
              </a:solidFill>
              <a:latin typeface="Book Antiqua" panose="02040602050305030304" pitchFamily="18" charset="0"/>
            </a:endParaRPr>
          </a:p>
        </p:txBody>
      </p:sp>
      <p:sp>
        <p:nvSpPr>
          <p:cNvPr id="62" name="CasellaDiTesto 61"/>
          <p:cNvSpPr txBox="1"/>
          <p:nvPr/>
        </p:nvSpPr>
        <p:spPr>
          <a:xfrm>
            <a:off x="3682155" y="3949196"/>
            <a:ext cx="3639296" cy="1661993"/>
          </a:xfrm>
          <a:prstGeom prst="rect">
            <a:avLst/>
          </a:prstGeom>
          <a:noFill/>
        </p:spPr>
        <p:txBody>
          <a:bodyPr wrap="square" rtlCol="0">
            <a:spAutoFit/>
          </a:bodyPr>
          <a:lstStyle/>
          <a:p>
            <a:r>
              <a:rPr lang="en-US" sz="1700" dirty="0">
                <a:solidFill>
                  <a:schemeClr val="bg2">
                    <a:lumMod val="50000"/>
                  </a:schemeClr>
                </a:solidFill>
              </a:rPr>
              <a:t>The anvil is present because it is thought that this art stems from it, and because by means of this tool Avicenna understood and wrote about the ratio and measure of musical tones and voices.</a:t>
            </a:r>
            <a:endParaRPr lang="it-IT" sz="1700" dirty="0">
              <a:solidFill>
                <a:schemeClr val="bg2">
                  <a:lumMod val="50000"/>
                </a:schemeClr>
              </a:solidFill>
            </a:endParaRPr>
          </a:p>
        </p:txBody>
      </p:sp>
      <p:sp>
        <p:nvSpPr>
          <p:cNvPr id="63" name="CasellaDiTesto 62"/>
          <p:cNvSpPr txBox="1"/>
          <p:nvPr/>
        </p:nvSpPr>
        <p:spPr>
          <a:xfrm>
            <a:off x="3615921" y="723565"/>
            <a:ext cx="3255186" cy="338554"/>
          </a:xfrm>
          <a:prstGeom prst="rect">
            <a:avLst/>
          </a:prstGeom>
          <a:noFill/>
        </p:spPr>
        <p:txBody>
          <a:bodyPr wrap="none" rtlCol="0">
            <a:spAutoFit/>
          </a:bodyPr>
          <a:lstStyle/>
          <a:p>
            <a:pPr algn="r"/>
            <a:r>
              <a:rPr lang="fr-FR" sz="1600" dirty="0">
                <a:solidFill>
                  <a:schemeClr val="accent2">
                    <a:lumMod val="50000"/>
                  </a:schemeClr>
                </a:solidFill>
                <a:effectLst>
                  <a:outerShdw blurRad="38100" dist="38100" dir="2700000" algn="tl">
                    <a:srgbClr val="000000">
                      <a:alpha val="43137"/>
                    </a:srgbClr>
                  </a:outerShdw>
                </a:effectLst>
              </a:rPr>
              <a:t>Cesare Ripa, </a:t>
            </a:r>
            <a:r>
              <a:rPr lang="fr-FR" sz="1600" i="1" dirty="0" err="1">
                <a:solidFill>
                  <a:schemeClr val="accent2">
                    <a:lumMod val="50000"/>
                  </a:schemeClr>
                </a:solidFill>
                <a:effectLst>
                  <a:outerShdw blurRad="38100" dist="38100" dir="2700000" algn="tl">
                    <a:srgbClr val="000000">
                      <a:alpha val="43137"/>
                    </a:srgbClr>
                  </a:outerShdw>
                </a:effectLst>
              </a:rPr>
              <a:t>Iconologia</a:t>
            </a:r>
            <a:r>
              <a:rPr lang="fr-FR" sz="1600" dirty="0">
                <a:solidFill>
                  <a:schemeClr val="accent2">
                    <a:lumMod val="50000"/>
                  </a:schemeClr>
                </a:solidFill>
                <a:effectLst>
                  <a:outerShdw blurRad="38100" dist="38100" dir="2700000" algn="tl">
                    <a:srgbClr val="000000">
                      <a:alpha val="43137"/>
                    </a:srgbClr>
                  </a:outerShdw>
                </a:effectLst>
              </a:rPr>
              <a:t> (Roma 1593)</a:t>
            </a:r>
            <a:endParaRPr lang="it-IT" sz="1600" dirty="0">
              <a:solidFill>
                <a:schemeClr val="accent2">
                  <a:lumMod val="50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53574030"/>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fade">
                                      <p:cBhvr>
                                        <p:cTn id="12" dur="1000"/>
                                        <p:tgtEl>
                                          <p:spTgt spid="6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10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2" name="Immagine 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582739" y="791401"/>
            <a:ext cx="2029968" cy="2950464"/>
          </a:xfrm>
          <a:prstGeom prst="rect">
            <a:avLst/>
          </a:prstGeom>
          <a:effectLst>
            <a:outerShdw blurRad="50800" dist="38100" dir="2700000" algn="tl" rotWithShape="0">
              <a:prstClr val="black">
                <a:alpha val="40000"/>
              </a:prstClr>
            </a:outerShdw>
          </a:effectLst>
        </p:spPr>
      </p:pic>
      <p:pic>
        <p:nvPicPr>
          <p:cNvPr id="5" name="Immagine 4"/>
          <p:cNvPicPr>
            <a:picLocks noChangeAspect="1"/>
          </p:cNvPicPr>
          <p:nvPr/>
        </p:nvPicPr>
        <p:blipFill rotWithShape="1">
          <a:blip r:embed="rId10" cstate="print">
            <a:extLst>
              <a:ext uri="{BEBA8EAE-BF5A-486C-A8C5-ECC9F3942E4B}">
                <a14:imgProps xmlns:a14="http://schemas.microsoft.com/office/drawing/2010/main">
                  <a14:imgLayer r:embed="rId11">
                    <a14:imgEffect>
                      <a14:brightnessContrast bright="-20000" contrast="40000"/>
                    </a14:imgEffect>
                  </a14:imgLayer>
                </a14:imgProps>
              </a:ext>
              <a:ext uri="{28A0092B-C50C-407E-A947-70E740481C1C}">
                <a14:useLocalDpi xmlns:a14="http://schemas.microsoft.com/office/drawing/2010/main" val="0"/>
              </a:ext>
            </a:extLst>
          </a:blip>
          <a:srcRect l="9410" t="13250" r="7282" b="13149"/>
          <a:stretch/>
        </p:blipFill>
        <p:spPr>
          <a:xfrm>
            <a:off x="3373439" y="1328271"/>
            <a:ext cx="4069805" cy="5231613"/>
          </a:xfrm>
          <a:prstGeom prst="rect">
            <a:avLst/>
          </a:prstGeom>
          <a:effectLst>
            <a:outerShdw blurRad="50800" dist="38100" dir="2700000" algn="tl" rotWithShape="0">
              <a:prstClr val="black">
                <a:alpha val="40000"/>
              </a:prstClr>
            </a:outerShdw>
          </a:effectLst>
        </p:spPr>
      </p:pic>
      <p:sp>
        <p:nvSpPr>
          <p:cNvPr id="68" name="Ovale 67"/>
          <p:cNvSpPr/>
          <p:nvPr/>
        </p:nvSpPr>
        <p:spPr>
          <a:xfrm>
            <a:off x="3569832" y="3856312"/>
            <a:ext cx="1340307" cy="1936611"/>
          </a:xfrm>
          <a:prstGeom prst="ellipse">
            <a:avLst/>
          </a:prstGeom>
          <a:noFill/>
          <a:ln w="28575">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0" name="Immagine 59"/>
          <p:cNvPicPr>
            <a:picLocks noChangeAspect="1"/>
          </p:cNvPicPr>
          <p:nvPr/>
        </p:nvPicPr>
        <p:blipFill>
          <a:blip r:embed="rId12">
            <a:extLst>
              <a:ext uri="{BEBA8EAE-BF5A-486C-A8C5-ECC9F3942E4B}">
                <a14:imgProps xmlns:a14="http://schemas.microsoft.com/office/drawing/2010/main">
                  <a14:imgLayer r:embed="rId13">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192419" y="1268760"/>
            <a:ext cx="2090235" cy="5220000"/>
          </a:xfrm>
          <a:prstGeom prst="rect">
            <a:avLst/>
          </a:prstGeom>
          <a:effectLst>
            <a:outerShdw blurRad="50800" dist="38100" dir="5400000" algn="t" rotWithShape="0">
              <a:prstClr val="black">
                <a:alpha val="40000"/>
              </a:prstClr>
            </a:outerShdw>
            <a:softEdge rad="12700"/>
          </a:effectLst>
        </p:spPr>
      </p:pic>
      <p:pic>
        <p:nvPicPr>
          <p:cNvPr id="8" name="Immagine 7"/>
          <p:cNvPicPr>
            <a:picLocks noChangeAspect="1"/>
          </p:cNvPicPr>
          <p:nvPr/>
        </p:nvPicPr>
        <p:blipFill rotWithShape="1">
          <a:blip r:embed="rId14">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61" name="CasellaDiTesto 60"/>
          <p:cNvSpPr txBox="1"/>
          <p:nvPr/>
        </p:nvSpPr>
        <p:spPr>
          <a:xfrm>
            <a:off x="1325055" y="3950249"/>
            <a:ext cx="2029723" cy="1569660"/>
          </a:xfrm>
          <a:prstGeom prst="rect">
            <a:avLst/>
          </a:prstGeom>
          <a:noFill/>
        </p:spPr>
        <p:txBody>
          <a:bodyPr wrap="none" rtlCol="0">
            <a:spAutoFit/>
          </a:bodyPr>
          <a:lstStyle/>
          <a:p>
            <a:pPr algn="r"/>
            <a:r>
              <a:rPr lang="fr-FR" sz="1600" dirty="0">
                <a:solidFill>
                  <a:schemeClr val="accent2">
                    <a:lumMod val="50000"/>
                  </a:schemeClr>
                </a:solidFill>
                <a:effectLst>
                  <a:outerShdw blurRad="38100" dist="38100" dir="2700000" algn="tl">
                    <a:srgbClr val="000000">
                      <a:alpha val="43137"/>
                    </a:srgbClr>
                  </a:outerShdw>
                </a:effectLst>
              </a:rPr>
              <a:t>Gottfried </a:t>
            </a:r>
            <a:r>
              <a:rPr lang="fr-FR" sz="1600" dirty="0" err="1">
                <a:solidFill>
                  <a:schemeClr val="accent2">
                    <a:lumMod val="50000"/>
                  </a:schemeClr>
                </a:solidFill>
                <a:effectLst>
                  <a:outerShdw blurRad="38100" dist="38100" dir="2700000" algn="tl">
                    <a:srgbClr val="000000">
                      <a:alpha val="43137"/>
                    </a:srgbClr>
                  </a:outerShdw>
                </a:effectLst>
              </a:rPr>
              <a:t>Eichler</a:t>
            </a:r>
            <a:r>
              <a:rPr lang="fr-FR" sz="1600" dirty="0">
                <a:solidFill>
                  <a:schemeClr val="accent2">
                    <a:lumMod val="50000"/>
                  </a:schemeClr>
                </a:solidFill>
                <a:effectLst>
                  <a:outerShdw blurRad="38100" dist="38100" dir="2700000" algn="tl">
                    <a:srgbClr val="000000">
                      <a:alpha val="43137"/>
                    </a:srgbClr>
                  </a:outerShdw>
                </a:effectLst>
              </a:rPr>
              <a:t>,</a:t>
            </a:r>
            <a:br>
              <a:rPr lang="fr-FR" sz="1600" dirty="0">
                <a:solidFill>
                  <a:schemeClr val="accent2">
                    <a:lumMod val="50000"/>
                  </a:schemeClr>
                </a:solidFill>
                <a:effectLst>
                  <a:outerShdw blurRad="38100" dist="38100" dir="2700000" algn="tl">
                    <a:srgbClr val="000000">
                      <a:alpha val="43137"/>
                    </a:srgbClr>
                  </a:outerShdw>
                </a:effectLst>
              </a:rPr>
            </a:br>
            <a:r>
              <a:rPr lang="fr-FR" sz="1600" i="1" dirty="0" err="1">
                <a:solidFill>
                  <a:schemeClr val="accent2">
                    <a:lumMod val="50000"/>
                  </a:schemeClr>
                </a:solidFill>
                <a:effectLst>
                  <a:outerShdw blurRad="38100" dist="38100" dir="2700000" algn="tl">
                    <a:srgbClr val="000000">
                      <a:alpha val="43137"/>
                    </a:srgbClr>
                  </a:outerShdw>
                </a:effectLst>
              </a:rPr>
              <a:t>Historiae</a:t>
            </a:r>
            <a:r>
              <a:rPr lang="fr-FR" sz="1600" i="1" dirty="0">
                <a:solidFill>
                  <a:schemeClr val="accent2">
                    <a:lumMod val="50000"/>
                  </a:schemeClr>
                </a:solidFill>
                <a:effectLst>
                  <a:outerShdw blurRad="38100" dist="38100" dir="2700000" algn="tl">
                    <a:srgbClr val="000000">
                      <a:alpha val="43137"/>
                    </a:srgbClr>
                  </a:outerShdw>
                </a:effectLst>
              </a:rPr>
              <a:t> et </a:t>
            </a:r>
            <a:r>
              <a:rPr lang="fr-FR" sz="1600" i="1" dirty="0" err="1">
                <a:solidFill>
                  <a:schemeClr val="accent2">
                    <a:lumMod val="50000"/>
                  </a:schemeClr>
                </a:solidFill>
                <a:effectLst>
                  <a:outerShdw blurRad="38100" dist="38100" dir="2700000" algn="tl">
                    <a:srgbClr val="000000">
                      <a:alpha val="43137"/>
                    </a:srgbClr>
                  </a:outerShdw>
                </a:effectLst>
              </a:rPr>
              <a:t>allegoriae</a:t>
            </a:r>
            <a:r>
              <a:rPr lang="fr-FR" sz="1600" i="1" dirty="0">
                <a:solidFill>
                  <a:schemeClr val="accent2">
                    <a:lumMod val="50000"/>
                  </a:schemeClr>
                </a:solidFill>
                <a:effectLst>
                  <a:outerShdw blurRad="38100" dist="38100" dir="2700000" algn="tl">
                    <a:srgbClr val="000000">
                      <a:alpha val="43137"/>
                    </a:srgbClr>
                  </a:outerShdw>
                </a:effectLst>
              </a:rPr>
              <a:t>.</a:t>
            </a:r>
            <a:br>
              <a:rPr lang="fr-FR" sz="1600" i="1" dirty="0">
                <a:solidFill>
                  <a:schemeClr val="accent2">
                    <a:lumMod val="50000"/>
                  </a:schemeClr>
                </a:solidFill>
                <a:effectLst>
                  <a:outerShdw blurRad="38100" dist="38100" dir="2700000" algn="tl">
                    <a:srgbClr val="000000">
                      <a:alpha val="43137"/>
                    </a:srgbClr>
                  </a:outerShdw>
                </a:effectLst>
              </a:rPr>
            </a:br>
            <a:r>
              <a:rPr lang="fr-FR" sz="1600" i="1" dirty="0">
                <a:solidFill>
                  <a:schemeClr val="accent2">
                    <a:lumMod val="50000"/>
                  </a:schemeClr>
                </a:solidFill>
                <a:effectLst>
                  <a:outerShdw blurRad="38100" dist="38100" dir="2700000" algn="tl">
                    <a:srgbClr val="000000">
                      <a:alpha val="43137"/>
                    </a:srgbClr>
                  </a:outerShdw>
                </a:effectLst>
              </a:rPr>
              <a:t>Pars des </a:t>
            </a:r>
            <a:r>
              <a:rPr lang="fr-FR" sz="1600" i="1" dirty="0" err="1">
                <a:solidFill>
                  <a:schemeClr val="accent2">
                    <a:lumMod val="50000"/>
                  </a:schemeClr>
                </a:solidFill>
                <a:effectLst>
                  <a:outerShdw blurRad="38100" dist="38100" dir="2700000" algn="tl">
                    <a:srgbClr val="000000">
                      <a:alpha val="43137"/>
                    </a:srgbClr>
                  </a:outerShdw>
                </a:effectLst>
              </a:rPr>
              <a:t>berühmten</a:t>
            </a:r>
            <a:r>
              <a:rPr lang="fr-FR" sz="1600" i="1" dirty="0">
                <a:solidFill>
                  <a:schemeClr val="accent2">
                    <a:lumMod val="50000"/>
                  </a:schemeClr>
                </a:solidFill>
                <a:effectLst>
                  <a:outerShdw blurRad="38100" dist="38100" dir="2700000" algn="tl">
                    <a:srgbClr val="000000">
                      <a:alpha val="43137"/>
                    </a:srgbClr>
                  </a:outerShdw>
                </a:effectLst>
              </a:rPr>
              <a:t> </a:t>
            </a:r>
            <a:br>
              <a:rPr lang="fr-FR" sz="1600" i="1" dirty="0">
                <a:solidFill>
                  <a:schemeClr val="accent2">
                    <a:lumMod val="50000"/>
                  </a:schemeClr>
                </a:solidFill>
                <a:effectLst>
                  <a:outerShdw blurRad="38100" dist="38100" dir="2700000" algn="tl">
                    <a:srgbClr val="000000">
                      <a:alpha val="43137"/>
                    </a:srgbClr>
                  </a:outerShdw>
                </a:effectLst>
              </a:rPr>
            </a:br>
            <a:r>
              <a:rPr lang="fr-FR" sz="1600" i="1" dirty="0" err="1">
                <a:solidFill>
                  <a:schemeClr val="accent2">
                    <a:lumMod val="50000"/>
                  </a:schemeClr>
                </a:solidFill>
                <a:effectLst>
                  <a:outerShdw blurRad="38100" dist="38100" dir="2700000" algn="tl">
                    <a:srgbClr val="000000">
                      <a:alpha val="43137"/>
                    </a:srgbClr>
                  </a:outerShdw>
                </a:effectLst>
              </a:rPr>
              <a:t>italiänische</a:t>
            </a:r>
            <a:r>
              <a:rPr lang="fr-FR" sz="1600" i="1" dirty="0">
                <a:solidFill>
                  <a:schemeClr val="accent2">
                    <a:lumMod val="50000"/>
                  </a:schemeClr>
                </a:solidFill>
                <a:effectLst>
                  <a:outerShdw blurRad="38100" dist="38100" dir="2700000" algn="tl">
                    <a:srgbClr val="000000">
                      <a:alpha val="43137"/>
                    </a:srgbClr>
                  </a:outerShdw>
                </a:effectLst>
              </a:rPr>
              <a:t> </a:t>
            </a:r>
            <a:r>
              <a:rPr lang="fr-FR" sz="1600" i="1" dirty="0" err="1">
                <a:solidFill>
                  <a:schemeClr val="accent2">
                    <a:lumMod val="50000"/>
                  </a:schemeClr>
                </a:solidFill>
                <a:effectLst>
                  <a:outerShdw blurRad="38100" dist="38100" dir="2700000" algn="tl">
                    <a:srgbClr val="000000">
                      <a:alpha val="43137"/>
                    </a:srgbClr>
                  </a:outerShdw>
                </a:effectLst>
              </a:rPr>
              <a:t>Ritters</a:t>
            </a:r>
            <a:r>
              <a:rPr lang="fr-FR" sz="1600" i="1" dirty="0">
                <a:solidFill>
                  <a:schemeClr val="accent2">
                    <a:lumMod val="50000"/>
                  </a:schemeClr>
                </a:solidFill>
                <a:effectLst>
                  <a:outerShdw blurRad="38100" dist="38100" dir="2700000" algn="tl">
                    <a:srgbClr val="000000">
                      <a:alpha val="43137"/>
                    </a:srgbClr>
                  </a:outerShdw>
                </a:effectLst>
              </a:rPr>
              <a:t> </a:t>
            </a:r>
            <a:br>
              <a:rPr lang="fr-FR" sz="1600" i="1" dirty="0">
                <a:solidFill>
                  <a:schemeClr val="accent2">
                    <a:lumMod val="50000"/>
                  </a:schemeClr>
                </a:solidFill>
                <a:effectLst>
                  <a:outerShdw blurRad="38100" dist="38100" dir="2700000" algn="tl">
                    <a:srgbClr val="000000">
                      <a:alpha val="43137"/>
                    </a:srgbClr>
                  </a:outerShdw>
                </a:effectLst>
              </a:rPr>
            </a:br>
            <a:r>
              <a:rPr lang="fr-FR" sz="1600" i="1" dirty="0" err="1">
                <a:solidFill>
                  <a:schemeClr val="accent2">
                    <a:lumMod val="50000"/>
                  </a:schemeClr>
                </a:solidFill>
                <a:effectLst>
                  <a:outerShdw blurRad="38100" dist="38100" dir="2700000" algn="tl">
                    <a:srgbClr val="000000">
                      <a:alpha val="43137"/>
                    </a:srgbClr>
                  </a:outerShdw>
                </a:effectLst>
              </a:rPr>
              <a:t>Caesaris</a:t>
            </a:r>
            <a:r>
              <a:rPr lang="fr-FR" sz="1600" i="1" dirty="0">
                <a:solidFill>
                  <a:schemeClr val="accent2">
                    <a:lumMod val="50000"/>
                  </a:schemeClr>
                </a:solidFill>
                <a:effectLst>
                  <a:outerShdw blurRad="38100" dist="38100" dir="2700000" algn="tl">
                    <a:srgbClr val="000000">
                      <a:alpha val="43137"/>
                    </a:srgbClr>
                  </a:outerShdw>
                </a:effectLst>
              </a:rPr>
              <a:t> </a:t>
            </a:r>
            <a:r>
              <a:rPr lang="fr-FR" sz="1600" i="1" dirty="0" err="1">
                <a:solidFill>
                  <a:schemeClr val="accent2">
                    <a:lumMod val="50000"/>
                  </a:schemeClr>
                </a:solidFill>
                <a:effectLst>
                  <a:outerShdw blurRad="38100" dist="38100" dir="2700000" algn="tl">
                    <a:srgbClr val="000000">
                      <a:alpha val="43137"/>
                    </a:srgbClr>
                  </a:outerShdw>
                </a:effectLst>
              </a:rPr>
              <a:t>Ripae</a:t>
            </a:r>
            <a:r>
              <a:rPr lang="fr-FR" sz="1600" dirty="0">
                <a:solidFill>
                  <a:schemeClr val="accent2">
                    <a:lumMod val="50000"/>
                  </a:schemeClr>
                </a:solidFill>
                <a:effectLst>
                  <a:outerShdw blurRad="38100" dist="38100" dir="2700000" algn="tl">
                    <a:srgbClr val="000000">
                      <a:alpha val="43137"/>
                    </a:srgbClr>
                  </a:outerShdw>
                </a:effectLst>
              </a:rPr>
              <a:t>,</a:t>
            </a:r>
          </a:p>
          <a:p>
            <a:pPr algn="r"/>
            <a:r>
              <a:rPr lang="fr-FR" sz="1600" dirty="0" err="1">
                <a:solidFill>
                  <a:schemeClr val="accent2">
                    <a:lumMod val="50000"/>
                  </a:schemeClr>
                </a:solidFill>
                <a:effectLst>
                  <a:outerShdw blurRad="38100" dist="38100" dir="2700000" algn="tl">
                    <a:srgbClr val="000000">
                      <a:alpha val="43137"/>
                    </a:srgbClr>
                  </a:outerShdw>
                </a:effectLst>
              </a:rPr>
              <a:t>Augsburg</a:t>
            </a:r>
            <a:r>
              <a:rPr lang="fr-FR" sz="1600" dirty="0">
                <a:solidFill>
                  <a:schemeClr val="accent2">
                    <a:lumMod val="50000"/>
                  </a:schemeClr>
                </a:solidFill>
                <a:effectLst>
                  <a:outerShdw blurRad="38100" dist="38100" dir="2700000" algn="tl">
                    <a:srgbClr val="000000">
                      <a:alpha val="43137"/>
                    </a:srgbClr>
                  </a:outerShdw>
                </a:effectLst>
              </a:rPr>
              <a:t> 1758</a:t>
            </a:r>
            <a:endParaRPr lang="it-IT" sz="1600" dirty="0">
              <a:solidFill>
                <a:schemeClr val="accent2">
                  <a:lumMod val="50000"/>
                </a:schemeClr>
              </a:solidFill>
              <a:effectLst>
                <a:outerShdw blurRad="38100" dist="38100" dir="2700000" algn="tl">
                  <a:srgbClr val="000000">
                    <a:alpha val="43137"/>
                  </a:srgbClr>
                </a:outerShdw>
              </a:effectLst>
            </a:endParaRPr>
          </a:p>
        </p:txBody>
      </p:sp>
      <p:sp>
        <p:nvSpPr>
          <p:cNvPr id="62" name="CasellaDiTesto 61"/>
          <p:cNvSpPr txBox="1"/>
          <p:nvPr/>
        </p:nvSpPr>
        <p:spPr>
          <a:xfrm>
            <a:off x="3615921" y="723565"/>
            <a:ext cx="3255186" cy="338554"/>
          </a:xfrm>
          <a:prstGeom prst="rect">
            <a:avLst/>
          </a:prstGeom>
          <a:noFill/>
        </p:spPr>
        <p:txBody>
          <a:bodyPr wrap="none" rtlCol="0">
            <a:spAutoFit/>
          </a:bodyPr>
          <a:lstStyle/>
          <a:p>
            <a:pPr algn="r"/>
            <a:r>
              <a:rPr lang="fr-FR" sz="1600" dirty="0">
                <a:solidFill>
                  <a:schemeClr val="accent2">
                    <a:lumMod val="50000"/>
                  </a:schemeClr>
                </a:solidFill>
                <a:effectLst>
                  <a:outerShdw blurRad="38100" dist="38100" dir="2700000" algn="tl">
                    <a:srgbClr val="000000">
                      <a:alpha val="43137"/>
                    </a:srgbClr>
                  </a:outerShdw>
                </a:effectLst>
              </a:rPr>
              <a:t>Cesare Ripa, </a:t>
            </a:r>
            <a:r>
              <a:rPr lang="fr-FR" sz="1600" i="1" dirty="0" err="1">
                <a:solidFill>
                  <a:schemeClr val="accent2">
                    <a:lumMod val="50000"/>
                  </a:schemeClr>
                </a:solidFill>
                <a:effectLst>
                  <a:outerShdw blurRad="38100" dist="38100" dir="2700000" algn="tl">
                    <a:srgbClr val="000000">
                      <a:alpha val="43137"/>
                    </a:srgbClr>
                  </a:outerShdw>
                </a:effectLst>
              </a:rPr>
              <a:t>Iconologia</a:t>
            </a:r>
            <a:r>
              <a:rPr lang="fr-FR" sz="1600" dirty="0">
                <a:solidFill>
                  <a:schemeClr val="accent2">
                    <a:lumMod val="50000"/>
                  </a:schemeClr>
                </a:solidFill>
                <a:effectLst>
                  <a:outerShdw blurRad="38100" dist="38100" dir="2700000" algn="tl">
                    <a:srgbClr val="000000">
                      <a:alpha val="43137"/>
                    </a:srgbClr>
                  </a:outerShdw>
                </a:effectLst>
              </a:rPr>
              <a:t> (Roma 1593)</a:t>
            </a:r>
            <a:endParaRPr lang="it-IT" sz="1600" dirty="0">
              <a:solidFill>
                <a:schemeClr val="accent2">
                  <a:lumMod val="50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21296624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1"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pic>
        <p:nvPicPr>
          <p:cNvPr id="6" name="Donald Duck in Math Magic Land - Music (online-video-cutter.com)">
            <a:hlinkClick r:id="" action="ppaction://media"/>
          </p:cNvPr>
          <p:cNvPicPr>
            <a:picLocks noChangeAspect="1"/>
          </p:cNvPicPr>
          <p:nvPr>
            <a:videoFile r:link="rId2"/>
            <p:extLst>
              <p:ext uri="{DAA4B4D4-6D71-4841-9C94-3DE7FCFB9230}">
                <p14:media xmlns:p14="http://schemas.microsoft.com/office/powerpoint/2010/main" r:embed="rId1">
                  <p14:fade in="2000" out="2000"/>
                </p14:media>
              </p:ext>
            </p:extLst>
          </p:nvPr>
        </p:nvPicPr>
        <p:blipFill>
          <a:blip r:embed="rId12"/>
          <a:stretch>
            <a:fillRect/>
          </a:stretch>
        </p:blipFill>
        <p:spPr>
          <a:xfrm>
            <a:off x="2284764" y="1973984"/>
            <a:ext cx="5847650" cy="3289303"/>
          </a:xfrm>
          <a:prstGeom prst="rect">
            <a:avLst/>
          </a:prstGeom>
          <a:effectLst>
            <a:outerShdw blurRad="114300" dist="38100" dir="2700000" sx="101000" sy="101000" algn="tl" rotWithShape="0">
              <a:prstClr val="black">
                <a:alpha val="40000"/>
              </a:prstClr>
            </a:outerShdw>
          </a:effectLst>
        </p:spPr>
      </p:pic>
      <p:pic>
        <p:nvPicPr>
          <p:cNvPr id="16" name="Immagine 15"/>
          <p:cNvPicPr>
            <a:picLocks noChangeAspect="1"/>
          </p:cNvPicPr>
          <p:nvPr/>
        </p:nvPicPr>
        <p:blipFill rotWithShape="1">
          <a:blip r:embed="rId13">
            <a:extLst>
              <a:ext uri="{28A0092B-C50C-407E-A947-70E740481C1C}">
                <a14:useLocalDpi xmlns:a14="http://schemas.microsoft.com/office/drawing/2010/main" val="0"/>
              </a:ext>
            </a:extLst>
          </a:blip>
          <a:srcRect l="5386" r="4418"/>
          <a:stretch/>
        </p:blipFill>
        <p:spPr>
          <a:xfrm>
            <a:off x="2266103" y="1961667"/>
            <a:ext cx="5890243" cy="3315710"/>
          </a:xfrm>
          <a:prstGeom prst="rect">
            <a:avLst/>
          </a:prstGeom>
        </p:spPr>
      </p:pic>
    </p:spTree>
    <p:extLst>
      <p:ext uri="{BB962C8B-B14F-4D97-AF65-F5344CB8AC3E}">
        <p14:creationId xmlns:p14="http://schemas.microsoft.com/office/powerpoint/2010/main" val="3831226211"/>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6"/>
                                        </p:tgtEl>
                                      </p:cBhvr>
                                    </p:animEffect>
                                    <p:set>
                                      <p:cBhvr>
                                        <p:cTn id="7" dur="1" fill="hold">
                                          <p:stCondLst>
                                            <p:cond delay="999"/>
                                          </p:stCondLst>
                                        </p:cTn>
                                        <p:tgtEl>
                                          <p:spTgt spid="16"/>
                                        </p:tgtEl>
                                        <p:attrNameLst>
                                          <p:attrName>style.visibility</p:attrName>
                                        </p:attrNameLst>
                                      </p:cBhvr>
                                      <p:to>
                                        <p:strVal val="hidden"/>
                                      </p:to>
                                    </p:set>
                                  </p:childTnLst>
                                </p:cTn>
                              </p:par>
                              <p:par>
                                <p:cTn id="8" presetID="1" presetClass="mediacall" presetSubtype="0" fill="hold" nodeType="withEffect">
                                  <p:stCondLst>
                                    <p:cond delay="0"/>
                                  </p:stCondLst>
                                  <p:childTnLst>
                                    <p:cmd type="call" cmd="playFrom(0.0)">
                                      <p:cBhvr>
                                        <p:cTn id="9" dur="13047" fill="hold"/>
                                        <p:tgtEl>
                                          <p:spTgt spid="6"/>
                                        </p:tgtEl>
                                      </p:cBhvr>
                                    </p:cmd>
                                  </p:childTnLst>
                                </p:cTn>
                              </p:par>
                              <p:par>
                                <p:cTn id="10" presetID="10" presetClass="entr" presetSubtype="0" fill="hold" nodeType="withEffect">
                                  <p:stCondLst>
                                    <p:cond delay="1150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6"/>
                </p:tgtEl>
              </p:cMediaNode>
            </p:vide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9" name="Rectangle 74"/>
          <p:cNvSpPr/>
          <p:nvPr/>
        </p:nvSpPr>
        <p:spPr>
          <a:xfrm>
            <a:off x="-152399" y="3925711"/>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sp>
        <p:nvSpPr>
          <p:cNvPr id="86" name="Rettangolo 85"/>
          <p:cNvSpPr/>
          <p:nvPr/>
        </p:nvSpPr>
        <p:spPr>
          <a:xfrm rot="16200000">
            <a:off x="-1725218" y="4509399"/>
            <a:ext cx="4221966" cy="488951"/>
          </a:xfrm>
          <a:prstGeom prst="rect">
            <a:avLst/>
          </a:prstGeom>
          <a:solidFill>
            <a:schemeClr val="accent5">
              <a:lumMod val="5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Translatio</a:t>
            </a:r>
            <a:r>
              <a:rPr lang="it-IT" sz="3600" b="1" dirty="0">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 </a:t>
            </a:r>
            <a:r>
              <a:rPr lang="it-IT" sz="3600" b="1" dirty="0" err="1">
                <a:solidFill>
                  <a:schemeClr val="accent4">
                    <a:lumMod val="40000"/>
                    <a:lumOff val="60000"/>
                  </a:schemeClr>
                </a:solidFill>
                <a:effectLst>
                  <a:outerShdw blurRad="50800" dist="38100" dir="8100000" algn="tr" rotWithShape="0">
                    <a:prstClr val="black">
                      <a:alpha val="40000"/>
                    </a:prstClr>
                  </a:outerShdw>
                </a:effectLst>
                <a:latin typeface="Corbel" panose="020B0503020204020204" pitchFamily="34" charset="0"/>
              </a:rPr>
              <a:t>studii</a:t>
            </a:r>
            <a:endParaRPr lang="it-IT" sz="3600" dirty="0">
              <a:solidFill>
                <a:schemeClr val="accent4">
                  <a:lumMod val="40000"/>
                  <a:lumOff val="60000"/>
                </a:schemeClr>
              </a:solidFill>
              <a:effectLst>
                <a:outerShdw blurRad="50800" dist="38100" dir="8100000" algn="tr" rotWithShape="0">
                  <a:prstClr val="black">
                    <a:alpha val="40000"/>
                  </a:prstClr>
                </a:outerShdw>
              </a:effectLst>
            </a:endParaRPr>
          </a:p>
        </p:txBody>
      </p:sp>
      <p:sp>
        <p:nvSpPr>
          <p:cNvPr id="57" name="CasellaDiTesto 56"/>
          <p:cNvSpPr txBox="1"/>
          <p:nvPr/>
        </p:nvSpPr>
        <p:spPr>
          <a:xfrm>
            <a:off x="1835696" y="868839"/>
            <a:ext cx="2223686" cy="5633530"/>
          </a:xfrm>
          <a:prstGeom prst="rect">
            <a:avLst/>
          </a:prstGeom>
          <a:noFill/>
        </p:spPr>
        <p:txBody>
          <a:bodyPr wrap="none" rtlCol="0">
            <a:spAutoFit/>
          </a:bodyPr>
          <a:lstStyle/>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Mi par d'esser con la testa </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in un'orrida fucina,</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dove cresce e mai non resta</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delle incudini sonore</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l'importuno strepitar.</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Alternando questo e quello</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pesantissimo martello</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fa con barbara armonia</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muri e volte rimbombar.</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E il cervello, poverello, </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già stordito, sbalordito,</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non ragiona, si confonde,</a:t>
            </a:r>
          </a:p>
          <a:p>
            <a:pPr>
              <a:lnSpc>
                <a:spcPct val="200000"/>
              </a:lnSpc>
            </a:pPr>
            <a:r>
              <a:rPr lang="it-IT" sz="1400" dirty="0">
                <a:solidFill>
                  <a:schemeClr val="accent3">
                    <a:lumMod val="50000"/>
                  </a:schemeClr>
                </a:solidFill>
                <a:effectLst>
                  <a:outerShdw blurRad="38100" dist="38100" dir="2700000" algn="tl">
                    <a:srgbClr val="000000">
                      <a:alpha val="43137"/>
                    </a:srgbClr>
                  </a:outerShdw>
                </a:effectLst>
              </a:rPr>
              <a:t>si riduce ad impazzar.</a:t>
            </a:r>
          </a:p>
        </p:txBody>
      </p:sp>
      <p:sp>
        <p:nvSpPr>
          <p:cNvPr id="61" name="CasellaDiTesto 60"/>
          <p:cNvSpPr txBox="1"/>
          <p:nvPr/>
        </p:nvSpPr>
        <p:spPr>
          <a:xfrm>
            <a:off x="1916400" y="1074006"/>
            <a:ext cx="2583592" cy="5693866"/>
          </a:xfrm>
          <a:prstGeom prst="rect">
            <a:avLst/>
          </a:prstGeom>
          <a:noFill/>
        </p:spPr>
        <p:txBody>
          <a:bodyPr wrap="none" rtlCol="0">
            <a:spAutoFit/>
          </a:bodyPr>
          <a:lstStyle/>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My head seems to be</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in a fiery smithy:</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ceaseless and growing</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the sound of the anvils</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deafens the ear.</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Up and down, high and low,</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striking heavily, the hammer</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with a barbarous harmony</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makes the very walls resound.</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Thus our poor, bewildered brain,</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stunned, confounded,</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in confusion, without reason,</a:t>
            </a:r>
          </a:p>
          <a:p>
            <a:pPr>
              <a:lnSpc>
                <a:spcPct val="200000"/>
              </a:lnSpc>
            </a:pPr>
            <a:r>
              <a:rPr lang="en-US" sz="1400" dirty="0">
                <a:solidFill>
                  <a:schemeClr val="accent1">
                    <a:lumMod val="75000"/>
                  </a:schemeClr>
                </a:solidFill>
                <a:effectLst>
                  <a:outerShdw blurRad="38100" dist="38100" dir="2700000" algn="tl">
                    <a:srgbClr val="000000">
                      <a:alpha val="43137"/>
                    </a:srgbClr>
                  </a:outerShdw>
                </a:effectLst>
              </a:rPr>
              <a:t>is reduced to insanity.</a:t>
            </a:r>
            <a:endParaRPr lang="it-IT" sz="1400" dirty="0">
              <a:solidFill>
                <a:schemeClr val="accent1">
                  <a:lumMod val="75000"/>
                </a:schemeClr>
              </a:solidFill>
              <a:effectLst>
                <a:outerShdw blurRad="38100" dist="38100" dir="2700000" algn="tl">
                  <a:srgbClr val="000000">
                    <a:alpha val="43137"/>
                  </a:srgbClr>
                </a:outerShdw>
              </a:effectLst>
            </a:endParaRPr>
          </a:p>
        </p:txBody>
      </p:sp>
      <p:sp>
        <p:nvSpPr>
          <p:cNvPr id="62" name="CasellaDiTesto 61"/>
          <p:cNvSpPr txBox="1"/>
          <p:nvPr/>
        </p:nvSpPr>
        <p:spPr>
          <a:xfrm>
            <a:off x="5386663" y="4561217"/>
            <a:ext cx="3492366" cy="1384995"/>
          </a:xfrm>
          <a:prstGeom prst="rect">
            <a:avLst/>
          </a:prstGeom>
          <a:noFill/>
        </p:spPr>
        <p:txBody>
          <a:bodyPr wrap="none" rtlCol="0">
            <a:spAutoFit/>
          </a:bodyPr>
          <a:lstStyle/>
          <a:p>
            <a:pPr algn="r"/>
            <a:r>
              <a:rPr lang="it-IT" sz="1400" dirty="0">
                <a:solidFill>
                  <a:schemeClr val="accent6">
                    <a:lumMod val="50000"/>
                  </a:schemeClr>
                </a:solidFill>
                <a:latin typeface="Corbel" panose="020B0503020204020204" pitchFamily="34" charset="0"/>
              </a:rPr>
              <a:t>Gioachino Rossini, </a:t>
            </a:r>
            <a:r>
              <a:rPr lang="it-IT" sz="1400" i="1" dirty="0">
                <a:solidFill>
                  <a:schemeClr val="accent6">
                    <a:lumMod val="50000"/>
                  </a:schemeClr>
                </a:solidFill>
                <a:latin typeface="Corbel" panose="020B0503020204020204" pitchFamily="34" charset="0"/>
              </a:rPr>
              <a:t>Il barbiere di Siviglia </a:t>
            </a:r>
            <a:r>
              <a:rPr lang="it-IT" sz="1400" dirty="0">
                <a:solidFill>
                  <a:schemeClr val="accent6">
                    <a:lumMod val="50000"/>
                  </a:schemeClr>
                </a:solidFill>
                <a:latin typeface="Corbel" panose="020B0503020204020204" pitchFamily="34" charset="0"/>
              </a:rPr>
              <a:t>(1816)</a:t>
            </a:r>
          </a:p>
          <a:p>
            <a:pPr algn="r"/>
            <a:r>
              <a:rPr lang="it-IT" sz="1400" dirty="0">
                <a:solidFill>
                  <a:schemeClr val="accent6">
                    <a:lumMod val="50000"/>
                  </a:schemeClr>
                </a:solidFill>
                <a:latin typeface="Corbel" panose="020B0503020204020204" pitchFamily="34" charset="0"/>
              </a:rPr>
              <a:t>(Cesare </a:t>
            </a:r>
            <a:r>
              <a:rPr lang="it-IT" sz="1400" dirty="0" err="1">
                <a:solidFill>
                  <a:schemeClr val="accent6">
                    <a:lumMod val="50000"/>
                  </a:schemeClr>
                </a:solidFill>
                <a:latin typeface="Corbel" panose="020B0503020204020204" pitchFamily="34" charset="0"/>
              </a:rPr>
              <a:t>Sterbini</a:t>
            </a:r>
            <a:r>
              <a:rPr lang="it-IT" sz="1400" dirty="0">
                <a:solidFill>
                  <a:schemeClr val="accent6">
                    <a:lumMod val="50000"/>
                  </a:schemeClr>
                </a:solidFill>
                <a:latin typeface="Corbel" panose="020B0503020204020204" pitchFamily="34" charset="0"/>
              </a:rPr>
              <a:t>, libretto)</a:t>
            </a:r>
            <a:br>
              <a:rPr lang="it-IT" sz="1400" dirty="0">
                <a:solidFill>
                  <a:schemeClr val="accent6">
                    <a:lumMod val="50000"/>
                  </a:schemeClr>
                </a:solidFill>
                <a:latin typeface="Corbel" panose="020B0503020204020204" pitchFamily="34" charset="0"/>
              </a:rPr>
            </a:br>
            <a:r>
              <a:rPr lang="en-GB" sz="1400" dirty="0">
                <a:solidFill>
                  <a:schemeClr val="accent6">
                    <a:lumMod val="50000"/>
                  </a:schemeClr>
                </a:solidFill>
                <a:latin typeface="Corbel" panose="020B0503020204020204" pitchFamily="34" charset="0"/>
              </a:rPr>
              <a:t>Sextet from Finale I</a:t>
            </a:r>
            <a:br>
              <a:rPr lang="en-GB" sz="1400" dirty="0">
                <a:solidFill>
                  <a:schemeClr val="accent6">
                    <a:lumMod val="50000"/>
                  </a:schemeClr>
                </a:solidFill>
                <a:latin typeface="Corbel" panose="020B0503020204020204" pitchFamily="34" charset="0"/>
              </a:rPr>
            </a:br>
            <a:r>
              <a:rPr lang="en-GB" sz="1400" dirty="0" err="1">
                <a:solidFill>
                  <a:schemeClr val="accent6">
                    <a:lumMod val="50000"/>
                  </a:schemeClr>
                </a:solidFill>
                <a:latin typeface="Corbel" panose="020B0503020204020204" pitchFamily="34" charset="0"/>
              </a:rPr>
              <a:t>Teatro</a:t>
            </a:r>
            <a:r>
              <a:rPr lang="en-GB" sz="1400" dirty="0">
                <a:solidFill>
                  <a:schemeClr val="accent6">
                    <a:lumMod val="50000"/>
                  </a:schemeClr>
                </a:solidFill>
                <a:latin typeface="Corbel" panose="020B0503020204020204" pitchFamily="34" charset="0"/>
              </a:rPr>
              <a:t> </a:t>
            </a:r>
            <a:r>
              <a:rPr lang="en-GB" sz="1400" dirty="0" err="1">
                <a:solidFill>
                  <a:schemeClr val="accent6">
                    <a:lumMod val="50000"/>
                  </a:schemeClr>
                </a:solidFill>
                <a:latin typeface="Corbel" panose="020B0503020204020204" pitchFamily="34" charset="0"/>
              </a:rPr>
              <a:t>alla</a:t>
            </a:r>
            <a:r>
              <a:rPr lang="en-GB" sz="1400" dirty="0">
                <a:solidFill>
                  <a:schemeClr val="accent6">
                    <a:lumMod val="50000"/>
                  </a:schemeClr>
                </a:solidFill>
                <a:latin typeface="Corbel" panose="020B0503020204020204" pitchFamily="34" charset="0"/>
              </a:rPr>
              <a:t> Scala production (1972)</a:t>
            </a:r>
          </a:p>
          <a:p>
            <a:pPr algn="r"/>
            <a:r>
              <a:rPr lang="en-GB" sz="1400" dirty="0">
                <a:solidFill>
                  <a:schemeClr val="accent6">
                    <a:lumMod val="50000"/>
                  </a:schemeClr>
                </a:solidFill>
                <a:latin typeface="Corbel" panose="020B0503020204020204" pitchFamily="34" charset="0"/>
              </a:rPr>
              <a:t>Claudio </a:t>
            </a:r>
            <a:r>
              <a:rPr lang="en-GB" sz="1400" dirty="0" err="1">
                <a:solidFill>
                  <a:schemeClr val="accent6">
                    <a:lumMod val="50000"/>
                  </a:schemeClr>
                </a:solidFill>
                <a:latin typeface="Corbel" panose="020B0503020204020204" pitchFamily="34" charset="0"/>
              </a:rPr>
              <a:t>Abbado</a:t>
            </a:r>
            <a:r>
              <a:rPr lang="en-GB" sz="1400" dirty="0">
                <a:solidFill>
                  <a:schemeClr val="accent6">
                    <a:lumMod val="50000"/>
                  </a:schemeClr>
                </a:solidFill>
                <a:latin typeface="Corbel" panose="020B0503020204020204" pitchFamily="34" charset="0"/>
              </a:rPr>
              <a:t>, conductor</a:t>
            </a:r>
            <a:br>
              <a:rPr lang="en-GB" sz="1400" dirty="0">
                <a:solidFill>
                  <a:schemeClr val="accent6">
                    <a:lumMod val="50000"/>
                  </a:schemeClr>
                </a:solidFill>
                <a:latin typeface="Corbel" panose="020B0503020204020204" pitchFamily="34" charset="0"/>
              </a:rPr>
            </a:br>
            <a:r>
              <a:rPr lang="en-GB" sz="1400" dirty="0">
                <a:solidFill>
                  <a:schemeClr val="accent6">
                    <a:lumMod val="50000"/>
                  </a:schemeClr>
                </a:solidFill>
                <a:latin typeface="Corbel" panose="020B0503020204020204" pitchFamily="34" charset="0"/>
              </a:rPr>
              <a:t>Jean-Pierre </a:t>
            </a:r>
            <a:r>
              <a:rPr lang="en-GB" sz="1400" dirty="0" err="1">
                <a:solidFill>
                  <a:schemeClr val="accent6">
                    <a:lumMod val="50000"/>
                  </a:schemeClr>
                </a:solidFill>
                <a:latin typeface="Corbel" panose="020B0503020204020204" pitchFamily="34" charset="0"/>
              </a:rPr>
              <a:t>Ponnelle</a:t>
            </a:r>
            <a:r>
              <a:rPr lang="en-GB" sz="1400" dirty="0">
                <a:solidFill>
                  <a:schemeClr val="accent6">
                    <a:lumMod val="50000"/>
                  </a:schemeClr>
                </a:solidFill>
                <a:latin typeface="Corbel" panose="020B0503020204020204" pitchFamily="34" charset="0"/>
              </a:rPr>
              <a:t>, director</a:t>
            </a:r>
          </a:p>
        </p:txBody>
      </p:sp>
      <p:pic>
        <p:nvPicPr>
          <p:cNvPr id="2" name="barbiere">
            <a:hlinkClick r:id="" action="ppaction://media"/>
          </p:cNvPr>
          <p:cNvPicPr>
            <a:picLocks noChangeAspect="1"/>
          </p:cNvPicPr>
          <p:nvPr>
            <a:videoFile r:link="rId1"/>
            <p:extLst>
              <p:ext uri="{DAA4B4D4-6D71-4841-9C94-3DE7FCFB9230}">
                <p14:media xmlns:p14="http://schemas.microsoft.com/office/powerpoint/2010/main" r:embed="rId2">
                  <p14:trim st="10760"/>
                </p14:media>
              </p:ext>
            </p:extLst>
          </p:nvPr>
        </p:nvPicPr>
        <p:blipFill>
          <a:blip r:embed="rId12"/>
          <a:stretch>
            <a:fillRect/>
          </a:stretch>
        </p:blipFill>
        <p:spPr>
          <a:xfrm>
            <a:off x="4253183" y="1096171"/>
            <a:ext cx="4524376" cy="3393282"/>
          </a:xfrm>
          <a:prstGeom prst="rect">
            <a:avLst/>
          </a:prstGeom>
        </p:spPr>
      </p:pic>
    </p:spTree>
    <p:extLst>
      <p:ext uri="{BB962C8B-B14F-4D97-AF65-F5344CB8AC3E}">
        <p14:creationId xmlns:p14="http://schemas.microsoft.com/office/powerpoint/2010/main" val="50995317"/>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51887" fill="hold"/>
                                        <p:tgtEl>
                                          <p:spTgt spid="2"/>
                                        </p:tgtEl>
                                      </p:cBhvr>
                                    </p:cmd>
                                  </p:childTnLst>
                                </p:cTn>
                              </p:par>
                              <p:par>
                                <p:cTn id="7" presetID="10" presetClass="entr" presetSubtype="0" fill="hold" nodeType="withEffect">
                                  <p:stCondLst>
                                    <p:cond delay="0"/>
                                  </p:stCondLst>
                                  <p:childTnLst>
                                    <p:set>
                                      <p:cBhvr>
                                        <p:cTn id="8" dur="1" fill="hold">
                                          <p:stCondLst>
                                            <p:cond delay="0"/>
                                          </p:stCondLst>
                                        </p:cTn>
                                        <p:tgtEl>
                                          <p:spTgt spid="57">
                                            <p:txEl>
                                              <p:pRg st="0" end="0"/>
                                            </p:txEl>
                                          </p:spTgt>
                                        </p:tgtEl>
                                        <p:attrNameLst>
                                          <p:attrName>style.visibility</p:attrName>
                                        </p:attrNameLst>
                                      </p:cBhvr>
                                      <p:to>
                                        <p:strVal val="visible"/>
                                      </p:to>
                                    </p:set>
                                    <p:animEffect transition="in" filter="fade">
                                      <p:cBhvr>
                                        <p:cTn id="9" dur="500"/>
                                        <p:tgtEl>
                                          <p:spTgt spid="57">
                                            <p:txEl>
                                              <p:pRg st="0" end="0"/>
                                            </p:txEl>
                                          </p:spTgt>
                                        </p:tgtEl>
                                      </p:cBhvr>
                                    </p:animEffect>
                                  </p:childTnLst>
                                </p:cTn>
                              </p:par>
                              <p:par>
                                <p:cTn id="10" presetID="10" presetClass="entr" presetSubtype="0" fill="hold" nodeType="withEffect">
                                  <p:stCondLst>
                                    <p:cond delay="0"/>
                                  </p:stCondLst>
                                  <p:childTnLst>
                                    <p:set>
                                      <p:cBhvr>
                                        <p:cTn id="11" dur="1" fill="hold">
                                          <p:stCondLst>
                                            <p:cond delay="0"/>
                                          </p:stCondLst>
                                        </p:cTn>
                                        <p:tgtEl>
                                          <p:spTgt spid="61">
                                            <p:txEl>
                                              <p:pRg st="0" end="0"/>
                                            </p:txEl>
                                          </p:spTgt>
                                        </p:tgtEl>
                                        <p:attrNameLst>
                                          <p:attrName>style.visibility</p:attrName>
                                        </p:attrNameLst>
                                      </p:cBhvr>
                                      <p:to>
                                        <p:strVal val="visible"/>
                                      </p:to>
                                    </p:set>
                                    <p:animEffect transition="in" filter="fade">
                                      <p:cBhvr>
                                        <p:cTn id="12" dur="500"/>
                                        <p:tgtEl>
                                          <p:spTgt spid="6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7">
                                            <p:txEl>
                                              <p:pRg st="1" end="1"/>
                                            </p:txEl>
                                          </p:spTgt>
                                        </p:tgtEl>
                                        <p:attrNameLst>
                                          <p:attrName>style.visibility</p:attrName>
                                        </p:attrNameLst>
                                      </p:cBhvr>
                                      <p:to>
                                        <p:strVal val="visible"/>
                                      </p:to>
                                    </p:set>
                                    <p:animEffect transition="in" filter="fade">
                                      <p:cBhvr>
                                        <p:cTn id="17" dur="500"/>
                                        <p:tgtEl>
                                          <p:spTgt spid="57">
                                            <p:txEl>
                                              <p:pRg st="1" end="1"/>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61">
                                            <p:txEl>
                                              <p:pRg st="1" end="1"/>
                                            </p:txEl>
                                          </p:spTgt>
                                        </p:tgtEl>
                                        <p:attrNameLst>
                                          <p:attrName>style.visibility</p:attrName>
                                        </p:attrNameLst>
                                      </p:cBhvr>
                                      <p:to>
                                        <p:strVal val="visible"/>
                                      </p:to>
                                    </p:set>
                                    <p:animEffect transition="in" filter="fade">
                                      <p:cBhvr>
                                        <p:cTn id="20" dur="500"/>
                                        <p:tgtEl>
                                          <p:spTgt spid="61">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7">
                                            <p:txEl>
                                              <p:pRg st="2" end="2"/>
                                            </p:txEl>
                                          </p:spTgt>
                                        </p:tgtEl>
                                        <p:attrNameLst>
                                          <p:attrName>style.visibility</p:attrName>
                                        </p:attrNameLst>
                                      </p:cBhvr>
                                      <p:to>
                                        <p:strVal val="visible"/>
                                      </p:to>
                                    </p:set>
                                    <p:animEffect transition="in" filter="fade">
                                      <p:cBhvr>
                                        <p:cTn id="25" dur="500"/>
                                        <p:tgtEl>
                                          <p:spTgt spid="57">
                                            <p:txEl>
                                              <p:pRg st="2" end="2"/>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xEl>
                                              <p:pRg st="2" end="2"/>
                                            </p:txEl>
                                          </p:spTgt>
                                        </p:tgtEl>
                                        <p:attrNameLst>
                                          <p:attrName>style.visibility</p:attrName>
                                        </p:attrNameLst>
                                      </p:cBhvr>
                                      <p:to>
                                        <p:strVal val="visible"/>
                                      </p:to>
                                    </p:set>
                                    <p:animEffect transition="in" filter="fade">
                                      <p:cBhvr>
                                        <p:cTn id="28" dur="500"/>
                                        <p:tgtEl>
                                          <p:spTgt spid="61">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7">
                                            <p:txEl>
                                              <p:pRg st="3" end="3"/>
                                            </p:txEl>
                                          </p:spTgt>
                                        </p:tgtEl>
                                        <p:attrNameLst>
                                          <p:attrName>style.visibility</p:attrName>
                                        </p:attrNameLst>
                                      </p:cBhvr>
                                      <p:to>
                                        <p:strVal val="visible"/>
                                      </p:to>
                                    </p:set>
                                    <p:animEffect transition="in" filter="fade">
                                      <p:cBhvr>
                                        <p:cTn id="33" dur="500"/>
                                        <p:tgtEl>
                                          <p:spTgt spid="57">
                                            <p:txEl>
                                              <p:pRg st="3" end="3"/>
                                            </p:txEl>
                                          </p:spTgt>
                                        </p:tgtEl>
                                      </p:cBhvr>
                                    </p:animEffect>
                                  </p:childTnLst>
                                </p:cTn>
                              </p:par>
                              <p:par>
                                <p:cTn id="34" presetID="10" presetClass="entr" presetSubtype="0" fill="hold" nodeType="withEffect">
                                  <p:stCondLst>
                                    <p:cond delay="0"/>
                                  </p:stCondLst>
                                  <p:childTnLst>
                                    <p:set>
                                      <p:cBhvr>
                                        <p:cTn id="35" dur="1" fill="hold">
                                          <p:stCondLst>
                                            <p:cond delay="0"/>
                                          </p:stCondLst>
                                        </p:cTn>
                                        <p:tgtEl>
                                          <p:spTgt spid="61">
                                            <p:txEl>
                                              <p:pRg st="3" end="3"/>
                                            </p:txEl>
                                          </p:spTgt>
                                        </p:tgtEl>
                                        <p:attrNameLst>
                                          <p:attrName>style.visibility</p:attrName>
                                        </p:attrNameLst>
                                      </p:cBhvr>
                                      <p:to>
                                        <p:strVal val="visible"/>
                                      </p:to>
                                    </p:set>
                                    <p:animEffect transition="in" filter="fade">
                                      <p:cBhvr>
                                        <p:cTn id="36" dur="500"/>
                                        <p:tgtEl>
                                          <p:spTgt spid="61">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57">
                                            <p:txEl>
                                              <p:pRg st="4" end="4"/>
                                            </p:txEl>
                                          </p:spTgt>
                                        </p:tgtEl>
                                        <p:attrNameLst>
                                          <p:attrName>style.visibility</p:attrName>
                                        </p:attrNameLst>
                                      </p:cBhvr>
                                      <p:to>
                                        <p:strVal val="visible"/>
                                      </p:to>
                                    </p:set>
                                    <p:animEffect transition="in" filter="fade">
                                      <p:cBhvr>
                                        <p:cTn id="41" dur="500"/>
                                        <p:tgtEl>
                                          <p:spTgt spid="57">
                                            <p:txEl>
                                              <p:pRg st="4" end="4"/>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61">
                                            <p:txEl>
                                              <p:pRg st="4" end="4"/>
                                            </p:txEl>
                                          </p:spTgt>
                                        </p:tgtEl>
                                        <p:attrNameLst>
                                          <p:attrName>style.visibility</p:attrName>
                                        </p:attrNameLst>
                                      </p:cBhvr>
                                      <p:to>
                                        <p:strVal val="visible"/>
                                      </p:to>
                                    </p:set>
                                    <p:animEffect transition="in" filter="fade">
                                      <p:cBhvr>
                                        <p:cTn id="44" dur="500"/>
                                        <p:tgtEl>
                                          <p:spTgt spid="61">
                                            <p:txEl>
                                              <p:pRg st="4" end="4"/>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57">
                                            <p:txEl>
                                              <p:pRg st="5" end="5"/>
                                            </p:txEl>
                                          </p:spTgt>
                                        </p:tgtEl>
                                        <p:attrNameLst>
                                          <p:attrName>style.visibility</p:attrName>
                                        </p:attrNameLst>
                                      </p:cBhvr>
                                      <p:to>
                                        <p:strVal val="visible"/>
                                      </p:to>
                                    </p:set>
                                    <p:animEffect transition="in" filter="fade">
                                      <p:cBhvr>
                                        <p:cTn id="49" dur="500"/>
                                        <p:tgtEl>
                                          <p:spTgt spid="57">
                                            <p:txEl>
                                              <p:pRg st="5" end="5"/>
                                            </p:txEl>
                                          </p:spTgt>
                                        </p:tgtEl>
                                      </p:cBhvr>
                                    </p:animEffect>
                                  </p:childTnLst>
                                </p:cTn>
                              </p:par>
                              <p:par>
                                <p:cTn id="50" presetID="10" presetClass="entr" presetSubtype="0" fill="hold" nodeType="withEffect">
                                  <p:stCondLst>
                                    <p:cond delay="0"/>
                                  </p:stCondLst>
                                  <p:childTnLst>
                                    <p:set>
                                      <p:cBhvr>
                                        <p:cTn id="51" dur="1" fill="hold">
                                          <p:stCondLst>
                                            <p:cond delay="0"/>
                                          </p:stCondLst>
                                        </p:cTn>
                                        <p:tgtEl>
                                          <p:spTgt spid="61">
                                            <p:txEl>
                                              <p:pRg st="5" end="5"/>
                                            </p:txEl>
                                          </p:spTgt>
                                        </p:tgtEl>
                                        <p:attrNameLst>
                                          <p:attrName>style.visibility</p:attrName>
                                        </p:attrNameLst>
                                      </p:cBhvr>
                                      <p:to>
                                        <p:strVal val="visible"/>
                                      </p:to>
                                    </p:set>
                                    <p:animEffect transition="in" filter="fade">
                                      <p:cBhvr>
                                        <p:cTn id="52" dur="500"/>
                                        <p:tgtEl>
                                          <p:spTgt spid="61">
                                            <p:txEl>
                                              <p:pRg st="5" end="5"/>
                                            </p:txEl>
                                          </p:spTgt>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57">
                                            <p:txEl>
                                              <p:pRg st="6" end="6"/>
                                            </p:txEl>
                                          </p:spTgt>
                                        </p:tgtEl>
                                        <p:attrNameLst>
                                          <p:attrName>style.visibility</p:attrName>
                                        </p:attrNameLst>
                                      </p:cBhvr>
                                      <p:to>
                                        <p:strVal val="visible"/>
                                      </p:to>
                                    </p:set>
                                    <p:animEffect transition="in" filter="fade">
                                      <p:cBhvr>
                                        <p:cTn id="56" dur="500"/>
                                        <p:tgtEl>
                                          <p:spTgt spid="57">
                                            <p:txEl>
                                              <p:pRg st="6" end="6"/>
                                            </p:txEl>
                                          </p:spTgt>
                                        </p:tgtEl>
                                      </p:cBhvr>
                                    </p:animEffect>
                                  </p:childTnLst>
                                </p:cTn>
                              </p:par>
                              <p:par>
                                <p:cTn id="57" presetID="10" presetClass="entr" presetSubtype="0" fill="hold" nodeType="withEffect">
                                  <p:stCondLst>
                                    <p:cond delay="0"/>
                                  </p:stCondLst>
                                  <p:childTnLst>
                                    <p:set>
                                      <p:cBhvr>
                                        <p:cTn id="58" dur="1" fill="hold">
                                          <p:stCondLst>
                                            <p:cond delay="0"/>
                                          </p:stCondLst>
                                        </p:cTn>
                                        <p:tgtEl>
                                          <p:spTgt spid="61">
                                            <p:txEl>
                                              <p:pRg st="6" end="6"/>
                                            </p:txEl>
                                          </p:spTgt>
                                        </p:tgtEl>
                                        <p:attrNameLst>
                                          <p:attrName>style.visibility</p:attrName>
                                        </p:attrNameLst>
                                      </p:cBhvr>
                                      <p:to>
                                        <p:strVal val="visible"/>
                                      </p:to>
                                    </p:set>
                                    <p:animEffect transition="in" filter="fade">
                                      <p:cBhvr>
                                        <p:cTn id="59" dur="500"/>
                                        <p:tgtEl>
                                          <p:spTgt spid="61">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57">
                                            <p:txEl>
                                              <p:pRg st="7" end="7"/>
                                            </p:txEl>
                                          </p:spTgt>
                                        </p:tgtEl>
                                        <p:attrNameLst>
                                          <p:attrName>style.visibility</p:attrName>
                                        </p:attrNameLst>
                                      </p:cBhvr>
                                      <p:to>
                                        <p:strVal val="visible"/>
                                      </p:to>
                                    </p:set>
                                    <p:animEffect transition="in" filter="fade">
                                      <p:cBhvr>
                                        <p:cTn id="64" dur="500"/>
                                        <p:tgtEl>
                                          <p:spTgt spid="57">
                                            <p:txEl>
                                              <p:pRg st="7" end="7"/>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61">
                                            <p:txEl>
                                              <p:pRg st="7" end="7"/>
                                            </p:txEl>
                                          </p:spTgt>
                                        </p:tgtEl>
                                        <p:attrNameLst>
                                          <p:attrName>style.visibility</p:attrName>
                                        </p:attrNameLst>
                                      </p:cBhvr>
                                      <p:to>
                                        <p:strVal val="visible"/>
                                      </p:to>
                                    </p:set>
                                    <p:animEffect transition="in" filter="fade">
                                      <p:cBhvr>
                                        <p:cTn id="67" dur="500"/>
                                        <p:tgtEl>
                                          <p:spTgt spid="61">
                                            <p:txEl>
                                              <p:pRg st="7" end="7"/>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7">
                                            <p:txEl>
                                              <p:pRg st="8" end="8"/>
                                            </p:txEl>
                                          </p:spTgt>
                                        </p:tgtEl>
                                        <p:attrNameLst>
                                          <p:attrName>style.visibility</p:attrName>
                                        </p:attrNameLst>
                                      </p:cBhvr>
                                      <p:to>
                                        <p:strVal val="visible"/>
                                      </p:to>
                                    </p:set>
                                    <p:animEffect transition="in" filter="fade">
                                      <p:cBhvr>
                                        <p:cTn id="72" dur="500"/>
                                        <p:tgtEl>
                                          <p:spTgt spid="57">
                                            <p:txEl>
                                              <p:pRg st="8" end="8"/>
                                            </p:txEl>
                                          </p:spTgt>
                                        </p:tgtEl>
                                      </p:cBhvr>
                                    </p:animEffect>
                                  </p:childTnLst>
                                </p:cTn>
                              </p:par>
                              <p:par>
                                <p:cTn id="73" presetID="10" presetClass="entr" presetSubtype="0" fill="hold" nodeType="withEffect">
                                  <p:stCondLst>
                                    <p:cond delay="0"/>
                                  </p:stCondLst>
                                  <p:childTnLst>
                                    <p:set>
                                      <p:cBhvr>
                                        <p:cTn id="74" dur="1" fill="hold">
                                          <p:stCondLst>
                                            <p:cond delay="0"/>
                                          </p:stCondLst>
                                        </p:cTn>
                                        <p:tgtEl>
                                          <p:spTgt spid="61">
                                            <p:txEl>
                                              <p:pRg st="8" end="8"/>
                                            </p:txEl>
                                          </p:spTgt>
                                        </p:tgtEl>
                                        <p:attrNameLst>
                                          <p:attrName>style.visibility</p:attrName>
                                        </p:attrNameLst>
                                      </p:cBhvr>
                                      <p:to>
                                        <p:strVal val="visible"/>
                                      </p:to>
                                    </p:set>
                                    <p:animEffect transition="in" filter="fade">
                                      <p:cBhvr>
                                        <p:cTn id="75" dur="500"/>
                                        <p:tgtEl>
                                          <p:spTgt spid="61">
                                            <p:txEl>
                                              <p:pRg st="8" end="8"/>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nodeType="clickEffect">
                                  <p:stCondLst>
                                    <p:cond delay="0"/>
                                  </p:stCondLst>
                                  <p:childTnLst>
                                    <p:set>
                                      <p:cBhvr>
                                        <p:cTn id="79" dur="1" fill="hold">
                                          <p:stCondLst>
                                            <p:cond delay="0"/>
                                          </p:stCondLst>
                                        </p:cTn>
                                        <p:tgtEl>
                                          <p:spTgt spid="57">
                                            <p:txEl>
                                              <p:pRg st="9" end="9"/>
                                            </p:txEl>
                                          </p:spTgt>
                                        </p:tgtEl>
                                        <p:attrNameLst>
                                          <p:attrName>style.visibility</p:attrName>
                                        </p:attrNameLst>
                                      </p:cBhvr>
                                      <p:to>
                                        <p:strVal val="visible"/>
                                      </p:to>
                                    </p:set>
                                    <p:animEffect transition="in" filter="fade">
                                      <p:cBhvr>
                                        <p:cTn id="80" dur="500"/>
                                        <p:tgtEl>
                                          <p:spTgt spid="57">
                                            <p:txEl>
                                              <p:pRg st="9" end="9"/>
                                            </p:txEl>
                                          </p:spTgt>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xEl>
                                              <p:pRg st="9" end="9"/>
                                            </p:txEl>
                                          </p:spTgt>
                                        </p:tgtEl>
                                        <p:attrNameLst>
                                          <p:attrName>style.visibility</p:attrName>
                                        </p:attrNameLst>
                                      </p:cBhvr>
                                      <p:to>
                                        <p:strVal val="visible"/>
                                      </p:to>
                                    </p:set>
                                    <p:animEffect transition="in" filter="fade">
                                      <p:cBhvr>
                                        <p:cTn id="83" dur="500"/>
                                        <p:tgtEl>
                                          <p:spTgt spid="61">
                                            <p:txEl>
                                              <p:pRg st="9" end="9"/>
                                            </p:txEl>
                                          </p:spTgt>
                                        </p:tgtEl>
                                      </p:cBhvr>
                                    </p:animEffect>
                                  </p:childTnLst>
                                </p:cTn>
                              </p:par>
                            </p:childTnLst>
                          </p:cTn>
                        </p:par>
                        <p:par>
                          <p:cTn id="84" fill="hold">
                            <p:stCondLst>
                              <p:cond delay="500"/>
                            </p:stCondLst>
                            <p:childTnLst>
                              <p:par>
                                <p:cTn id="85" presetID="10" presetClass="entr" presetSubtype="0" fill="hold" nodeType="afterEffect">
                                  <p:stCondLst>
                                    <p:cond delay="0"/>
                                  </p:stCondLst>
                                  <p:childTnLst>
                                    <p:set>
                                      <p:cBhvr>
                                        <p:cTn id="86" dur="1" fill="hold">
                                          <p:stCondLst>
                                            <p:cond delay="0"/>
                                          </p:stCondLst>
                                        </p:cTn>
                                        <p:tgtEl>
                                          <p:spTgt spid="57">
                                            <p:txEl>
                                              <p:pRg st="10" end="10"/>
                                            </p:txEl>
                                          </p:spTgt>
                                        </p:tgtEl>
                                        <p:attrNameLst>
                                          <p:attrName>style.visibility</p:attrName>
                                        </p:attrNameLst>
                                      </p:cBhvr>
                                      <p:to>
                                        <p:strVal val="visible"/>
                                      </p:to>
                                    </p:set>
                                    <p:animEffect transition="in" filter="fade">
                                      <p:cBhvr>
                                        <p:cTn id="87" dur="500"/>
                                        <p:tgtEl>
                                          <p:spTgt spid="57">
                                            <p:txEl>
                                              <p:pRg st="10" end="10"/>
                                            </p:txEl>
                                          </p:spTgt>
                                        </p:tgtEl>
                                      </p:cBhvr>
                                    </p:animEffect>
                                  </p:childTnLst>
                                </p:cTn>
                              </p:par>
                              <p:par>
                                <p:cTn id="88" presetID="10" presetClass="entr" presetSubtype="0" fill="hold" nodeType="withEffect">
                                  <p:stCondLst>
                                    <p:cond delay="0"/>
                                  </p:stCondLst>
                                  <p:childTnLst>
                                    <p:set>
                                      <p:cBhvr>
                                        <p:cTn id="89" dur="1" fill="hold">
                                          <p:stCondLst>
                                            <p:cond delay="0"/>
                                          </p:stCondLst>
                                        </p:cTn>
                                        <p:tgtEl>
                                          <p:spTgt spid="61">
                                            <p:txEl>
                                              <p:pRg st="10" end="10"/>
                                            </p:txEl>
                                          </p:spTgt>
                                        </p:tgtEl>
                                        <p:attrNameLst>
                                          <p:attrName>style.visibility</p:attrName>
                                        </p:attrNameLst>
                                      </p:cBhvr>
                                      <p:to>
                                        <p:strVal val="visible"/>
                                      </p:to>
                                    </p:set>
                                    <p:animEffect transition="in" filter="fade">
                                      <p:cBhvr>
                                        <p:cTn id="90" dur="500"/>
                                        <p:tgtEl>
                                          <p:spTgt spid="61">
                                            <p:txEl>
                                              <p:pRg st="10" end="10"/>
                                            </p:txEl>
                                          </p:spTgt>
                                        </p:tgtEl>
                                      </p:cBhvr>
                                    </p:animEffect>
                                  </p:childTnLst>
                                </p:cTn>
                              </p:par>
                            </p:childTnLst>
                          </p:cTn>
                        </p:par>
                        <p:par>
                          <p:cTn id="91" fill="hold">
                            <p:stCondLst>
                              <p:cond delay="1000"/>
                            </p:stCondLst>
                            <p:childTnLst>
                              <p:par>
                                <p:cTn id="92" presetID="10" presetClass="entr" presetSubtype="0" fill="hold" nodeType="afterEffect">
                                  <p:stCondLst>
                                    <p:cond delay="0"/>
                                  </p:stCondLst>
                                  <p:childTnLst>
                                    <p:set>
                                      <p:cBhvr>
                                        <p:cTn id="93" dur="1" fill="hold">
                                          <p:stCondLst>
                                            <p:cond delay="0"/>
                                          </p:stCondLst>
                                        </p:cTn>
                                        <p:tgtEl>
                                          <p:spTgt spid="57">
                                            <p:txEl>
                                              <p:pRg st="11" end="11"/>
                                            </p:txEl>
                                          </p:spTgt>
                                        </p:tgtEl>
                                        <p:attrNameLst>
                                          <p:attrName>style.visibility</p:attrName>
                                        </p:attrNameLst>
                                      </p:cBhvr>
                                      <p:to>
                                        <p:strVal val="visible"/>
                                      </p:to>
                                    </p:set>
                                    <p:animEffect transition="in" filter="fade">
                                      <p:cBhvr>
                                        <p:cTn id="94" dur="500"/>
                                        <p:tgtEl>
                                          <p:spTgt spid="57">
                                            <p:txEl>
                                              <p:pRg st="11" end="11"/>
                                            </p:txEl>
                                          </p:spTgt>
                                        </p:tgtEl>
                                      </p:cBhvr>
                                    </p:animEffect>
                                  </p:childTnLst>
                                </p:cTn>
                              </p:par>
                              <p:par>
                                <p:cTn id="95" presetID="10" presetClass="entr" presetSubtype="0" fill="hold" nodeType="withEffect">
                                  <p:stCondLst>
                                    <p:cond delay="0"/>
                                  </p:stCondLst>
                                  <p:childTnLst>
                                    <p:set>
                                      <p:cBhvr>
                                        <p:cTn id="96" dur="1" fill="hold">
                                          <p:stCondLst>
                                            <p:cond delay="0"/>
                                          </p:stCondLst>
                                        </p:cTn>
                                        <p:tgtEl>
                                          <p:spTgt spid="61">
                                            <p:txEl>
                                              <p:pRg st="11" end="11"/>
                                            </p:txEl>
                                          </p:spTgt>
                                        </p:tgtEl>
                                        <p:attrNameLst>
                                          <p:attrName>style.visibility</p:attrName>
                                        </p:attrNameLst>
                                      </p:cBhvr>
                                      <p:to>
                                        <p:strVal val="visible"/>
                                      </p:to>
                                    </p:set>
                                    <p:animEffect transition="in" filter="fade">
                                      <p:cBhvr>
                                        <p:cTn id="97" dur="500"/>
                                        <p:tgtEl>
                                          <p:spTgt spid="61">
                                            <p:txEl>
                                              <p:pRg st="11" end="11"/>
                                            </p:txEl>
                                          </p:spTgt>
                                        </p:tgtEl>
                                      </p:cBhvr>
                                    </p:animEffect>
                                  </p:childTnLst>
                                </p:cTn>
                              </p:par>
                            </p:childTnLst>
                          </p:cTn>
                        </p:par>
                        <p:par>
                          <p:cTn id="98" fill="hold">
                            <p:stCondLst>
                              <p:cond delay="1500"/>
                            </p:stCondLst>
                            <p:childTnLst>
                              <p:par>
                                <p:cTn id="99" presetID="10" presetClass="entr" presetSubtype="0" fill="hold" nodeType="afterEffect">
                                  <p:stCondLst>
                                    <p:cond delay="0"/>
                                  </p:stCondLst>
                                  <p:childTnLst>
                                    <p:set>
                                      <p:cBhvr>
                                        <p:cTn id="100" dur="1" fill="hold">
                                          <p:stCondLst>
                                            <p:cond delay="0"/>
                                          </p:stCondLst>
                                        </p:cTn>
                                        <p:tgtEl>
                                          <p:spTgt spid="57">
                                            <p:txEl>
                                              <p:pRg st="12" end="12"/>
                                            </p:txEl>
                                          </p:spTgt>
                                        </p:tgtEl>
                                        <p:attrNameLst>
                                          <p:attrName>style.visibility</p:attrName>
                                        </p:attrNameLst>
                                      </p:cBhvr>
                                      <p:to>
                                        <p:strVal val="visible"/>
                                      </p:to>
                                    </p:set>
                                    <p:animEffect transition="in" filter="fade">
                                      <p:cBhvr>
                                        <p:cTn id="101" dur="500"/>
                                        <p:tgtEl>
                                          <p:spTgt spid="57">
                                            <p:txEl>
                                              <p:pRg st="12" end="12"/>
                                            </p:txEl>
                                          </p:spTgt>
                                        </p:tgtEl>
                                      </p:cBhvr>
                                    </p:animEffect>
                                  </p:childTnLst>
                                </p:cTn>
                              </p:par>
                              <p:par>
                                <p:cTn id="102" presetID="10" presetClass="entr" presetSubtype="0" fill="hold" nodeType="withEffect">
                                  <p:stCondLst>
                                    <p:cond delay="0"/>
                                  </p:stCondLst>
                                  <p:childTnLst>
                                    <p:set>
                                      <p:cBhvr>
                                        <p:cTn id="103" dur="1" fill="hold">
                                          <p:stCondLst>
                                            <p:cond delay="0"/>
                                          </p:stCondLst>
                                        </p:cTn>
                                        <p:tgtEl>
                                          <p:spTgt spid="61">
                                            <p:txEl>
                                              <p:pRg st="12" end="12"/>
                                            </p:txEl>
                                          </p:spTgt>
                                        </p:tgtEl>
                                        <p:attrNameLst>
                                          <p:attrName>style.visibility</p:attrName>
                                        </p:attrNameLst>
                                      </p:cBhvr>
                                      <p:to>
                                        <p:strVal val="visible"/>
                                      </p:to>
                                    </p:set>
                                    <p:animEffect transition="in" filter="fade">
                                      <p:cBhvr>
                                        <p:cTn id="104" dur="500"/>
                                        <p:tgtEl>
                                          <p:spTgt spid="61">
                                            <p:txEl>
                                              <p:pRg st="12" end="12"/>
                                            </p:txEl>
                                          </p:spTgt>
                                        </p:tgtEl>
                                      </p:cBhvr>
                                    </p:animEffect>
                                  </p:childTnLst>
                                </p:cTn>
                              </p:par>
                            </p:childTnLst>
                          </p:cTn>
                        </p:par>
                        <p:par>
                          <p:cTn id="105" fill="hold">
                            <p:stCondLst>
                              <p:cond delay="2000"/>
                            </p:stCondLst>
                            <p:childTnLst>
                              <p:par>
                                <p:cTn id="106" presetID="10" presetClass="entr" presetSubtype="0" fill="hold" grpId="0"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0"/>
                                        <p:tgtEl>
                                          <p:spTgt spid="62"/>
                                        </p:tgtEl>
                                      </p:cBhvr>
                                    </p:animEffect>
                                  </p:childTnLst>
                                </p:cTn>
                              </p:par>
                              <p:par>
                                <p:cTn id="109" presetID="6" presetClass="emph" presetSubtype="0" fill="hold" nodeType="withEffect">
                                  <p:stCondLst>
                                    <p:cond delay="11000"/>
                                  </p:stCondLst>
                                  <p:childTnLst>
                                    <p:animScale>
                                      <p:cBhvr>
                                        <p:cTn id="110" dur="2000" fill="hold"/>
                                        <p:tgtEl>
                                          <p:spTgt spid="2"/>
                                        </p:tgtEl>
                                      </p:cBhvr>
                                      <p:by x="150000" y="150000"/>
                                    </p:animScale>
                                  </p:childTnLst>
                                </p:cTn>
                              </p:par>
                              <p:par>
                                <p:cTn id="111" presetID="56" presetClass="path" presetSubtype="0" accel="50000" decel="50000" fill="hold" nodeType="withEffect">
                                  <p:stCondLst>
                                    <p:cond delay="11000"/>
                                  </p:stCondLst>
                                  <p:childTnLst>
                                    <p:animMotion origin="layout" path="M 0 4.07407E-6 L -0.16372 0.1162 " pathEditMode="relative" rAng="0" ptsTypes="AA">
                                      <p:cBhvr>
                                        <p:cTn id="112" dur="2000" fill="hold"/>
                                        <p:tgtEl>
                                          <p:spTgt spid="2"/>
                                        </p:tgtEl>
                                        <p:attrNameLst>
                                          <p:attrName>ppt_x</p:attrName>
                                          <p:attrName>ppt_y</p:attrName>
                                        </p:attrNameLst>
                                      </p:cBhvr>
                                      <p:rCtr x="-8194" y="5810"/>
                                    </p:animMotion>
                                  </p:childTnLst>
                                </p:cTn>
                              </p:par>
                            </p:childTnLst>
                          </p:cTn>
                        </p:par>
                      </p:childTnLst>
                    </p:cTn>
                  </p:par>
                </p:childTnLst>
              </p:cTn>
              <p:prevCondLst>
                <p:cond evt="onPrev" delay="0">
                  <p:tgtEl>
                    <p:sldTgt/>
                  </p:tgtEl>
                </p:cond>
              </p:prevCondLst>
              <p:nextCondLst>
                <p:cond evt="onNext" delay="0">
                  <p:tgtEl>
                    <p:sldTgt/>
                  </p:tgtEl>
                </p:cond>
              </p:nextCondLst>
            </p:seq>
            <p:video>
              <p:cMediaNode vol="80000">
                <p:cTn id="113" fill="hold" display="0">
                  <p:stCondLst>
                    <p:cond delay="indefinite"/>
                  </p:stCondLst>
                </p:cTn>
                <p:tgtEl>
                  <p:spTgt spid="2"/>
                </p:tgtEl>
              </p:cMediaNode>
            </p:video>
            <p:seq concurrent="1" nextAc="seek">
              <p:cTn id="114" restart="whenNotActive" fill="hold" evtFilter="cancelBubble" nodeType="interactiveSeq">
                <p:stCondLst>
                  <p:cond evt="onClick" delay="0">
                    <p:tgtEl>
                      <p:spTgt spid="2"/>
                    </p:tgtEl>
                  </p:cond>
                </p:stCondLst>
                <p:endSync evt="end" delay="0">
                  <p:rtn val="all"/>
                </p:endSync>
                <p:childTnLst>
                  <p:par>
                    <p:cTn id="115" fill="hold">
                      <p:stCondLst>
                        <p:cond delay="0"/>
                      </p:stCondLst>
                      <p:childTnLst>
                        <p:par>
                          <p:cTn id="116" fill="hold">
                            <p:stCondLst>
                              <p:cond delay="0"/>
                            </p:stCondLst>
                            <p:childTnLst>
                              <p:par>
                                <p:cTn id="117" presetID="2" presetClass="mediacall" presetSubtype="0" fill="hold" nodeType="clickEffect">
                                  <p:stCondLst>
                                    <p:cond delay="0"/>
                                  </p:stCondLst>
                                  <p:childTnLst>
                                    <p:cmd type="call" cmd="togglePause">
                                      <p:cBhvr>
                                        <p:cTn id="118" dur="1" fill="hold"/>
                                        <p:tgtEl>
                                          <p:spTgt spid="2"/>
                                        </p:tgtEl>
                                      </p:cBhvr>
                                    </p:cmd>
                                  </p:childTnLst>
                                </p:cTn>
                              </p:par>
                            </p:childTnLst>
                          </p:cTn>
                        </p:par>
                      </p:childTnLst>
                    </p:cTn>
                  </p:par>
                </p:childTnLst>
              </p:cTn>
              <p:nextCondLst>
                <p:cond evt="onClick" delay="0">
                  <p:tgtEl>
                    <p:spTgt spid="2"/>
                  </p:tgtEl>
                </p:cond>
              </p:nextCondLst>
            </p:seq>
          </p:childTnLst>
        </p:cTn>
      </p:par>
    </p:tnLst>
    <p:bldLst>
      <p:bldP spid="6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CasellaDiTesto 4"/>
          <p:cNvSpPr txBox="1"/>
          <p:nvPr/>
        </p:nvSpPr>
        <p:spPr>
          <a:xfrm>
            <a:off x="4841027" y="3057578"/>
            <a:ext cx="4054315" cy="1138773"/>
          </a:xfrm>
          <a:prstGeom prst="rect">
            <a:avLst/>
          </a:prstGeom>
          <a:noFill/>
        </p:spPr>
        <p:txBody>
          <a:bodyPr wrap="none" rtlCol="0">
            <a:spAutoFit/>
          </a:bodyPr>
          <a:lstStyle/>
          <a:p>
            <a:pPr algn="r"/>
            <a:r>
              <a:rPr lang="it-IT" sz="28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Harmonious</a:t>
            </a:r>
            <a:r>
              <a:rPr lang="it-IT" sz="28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 </a:t>
            </a:r>
            <a:r>
              <a:rPr lang="it-IT" sz="28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anvils</a:t>
            </a:r>
            <a:endParaRPr lang="it-IT" sz="28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endParaRPr>
          </a:p>
          <a:p>
            <a:pPr algn="r"/>
            <a:r>
              <a:rPr lang="it-IT" sz="20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Jubal</a:t>
            </a:r>
            <a:r>
              <a:rPr lang="it-IT" sz="20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 </a:t>
            </a:r>
            <a:r>
              <a:rPr lang="it-IT" sz="20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Pythagoras</a:t>
            </a:r>
            <a:endParaRPr lang="it-IT" sz="20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endParaRPr>
          </a:p>
          <a:p>
            <a:pPr algn="r"/>
            <a:r>
              <a:rPr lang="it-IT" sz="20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and the </a:t>
            </a:r>
            <a:r>
              <a:rPr lang="it-IT" sz="20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myth</a:t>
            </a:r>
            <a:r>
              <a:rPr lang="it-IT" sz="20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 of the </a:t>
            </a:r>
            <a:r>
              <a:rPr lang="it-IT" sz="2000" b="1" dirty="0" err="1">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origin</a:t>
            </a:r>
            <a:r>
              <a:rPr lang="it-IT" sz="2000" b="1" dirty="0">
                <a:solidFill>
                  <a:schemeClr val="accent6">
                    <a:lumMod val="20000"/>
                    <a:lumOff val="80000"/>
                  </a:schemeClr>
                </a:solidFill>
                <a:effectLst>
                  <a:outerShdw blurRad="38100" dist="38100" dir="2700000" algn="tl">
                    <a:srgbClr val="000000">
                      <a:alpha val="43137"/>
                    </a:srgbClr>
                  </a:outerShdw>
                </a:effectLst>
                <a:latin typeface="Corbel" panose="020B0503020204020204" pitchFamily="34" charset="0"/>
              </a:rPr>
              <a:t> of music</a:t>
            </a:r>
          </a:p>
        </p:txBody>
      </p:sp>
      <p:sp>
        <p:nvSpPr>
          <p:cNvPr id="6" name="CasellaDiTesto 5"/>
          <p:cNvSpPr txBox="1"/>
          <p:nvPr/>
        </p:nvSpPr>
        <p:spPr>
          <a:xfrm>
            <a:off x="5217732" y="4288390"/>
            <a:ext cx="3677610" cy="307777"/>
          </a:xfrm>
          <a:prstGeom prst="rect">
            <a:avLst/>
          </a:prstGeom>
          <a:noFill/>
        </p:spPr>
        <p:txBody>
          <a:bodyPr wrap="none" rtlCol="0">
            <a:spAutoFit/>
          </a:bodyPr>
          <a:lstStyle/>
          <a:p>
            <a:pPr algn="r"/>
            <a:r>
              <a:rPr lang="it-IT" sz="1400" dirty="0">
                <a:solidFill>
                  <a:schemeClr val="accent4">
                    <a:lumMod val="75000"/>
                  </a:schemeClr>
                </a:solidFill>
                <a:latin typeface="Corbel" panose="020B0503020204020204" pitchFamily="34" charset="0"/>
              </a:rPr>
              <a:t>Davide Daolmi | Università degli Studi di Milano</a:t>
            </a:r>
          </a:p>
        </p:txBody>
      </p:sp>
    </p:spTree>
    <p:extLst>
      <p:ext uri="{BB962C8B-B14F-4D97-AF65-F5344CB8AC3E}">
        <p14:creationId xmlns:p14="http://schemas.microsoft.com/office/powerpoint/2010/main" val="203010371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2" name="CasellaDiTesto 61"/>
          <p:cNvSpPr txBox="1"/>
          <p:nvPr/>
        </p:nvSpPr>
        <p:spPr>
          <a:xfrm>
            <a:off x="7221630" y="5798346"/>
            <a:ext cx="1301959" cy="369332"/>
          </a:xfrm>
          <a:prstGeom prst="rect">
            <a:avLst/>
          </a:prstGeom>
          <a:noFill/>
        </p:spPr>
        <p:txBody>
          <a:bodyPr wrap="none" rtlCol="0">
            <a:spAutoFit/>
          </a:bodyPr>
          <a:lstStyle/>
          <a:p>
            <a:pPr algn="r"/>
            <a:r>
              <a:rPr lang="it-IT"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Liberal </a:t>
            </a:r>
            <a:r>
              <a:rPr lang="it-IT" b="1" dirty="0" err="1">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arts</a:t>
            </a:r>
            <a:endParaRPr lang="it-IT" dirty="0">
              <a:solidFill>
                <a:schemeClr val="bg2">
                  <a:lumMod val="20000"/>
                  <a:lumOff val="80000"/>
                </a:schemeClr>
              </a:solidFill>
            </a:endParaRPr>
          </a:p>
        </p:txBody>
      </p:sp>
      <p:sp>
        <p:nvSpPr>
          <p:cNvPr id="63" name="CasellaDiTesto 62"/>
          <p:cNvSpPr txBox="1"/>
          <p:nvPr/>
        </p:nvSpPr>
        <p:spPr>
          <a:xfrm>
            <a:off x="3826907" y="5713576"/>
            <a:ext cx="2127505" cy="646331"/>
          </a:xfrm>
          <a:prstGeom prst="rect">
            <a:avLst/>
          </a:prstGeom>
          <a:noFill/>
        </p:spPr>
        <p:txBody>
          <a:bodyPr wrap="none" rtlCol="0">
            <a:spAutoFit/>
          </a:bodyPr>
          <a:lstStyle/>
          <a:p>
            <a:r>
              <a:rPr lang="it-IT" b="1" dirty="0" err="1">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Theological</a:t>
            </a:r>
            <a:r>
              <a:rPr lang="it-IT"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 </a:t>
            </a:r>
          </a:p>
          <a:p>
            <a:r>
              <a:rPr lang="it-IT" b="1" dirty="0">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and cardinal </a:t>
            </a:r>
            <a:r>
              <a:rPr lang="it-IT" b="1" dirty="0" err="1">
                <a:solidFill>
                  <a:schemeClr val="bg2">
                    <a:lumMod val="20000"/>
                    <a:lumOff val="80000"/>
                  </a:schemeClr>
                </a:solidFill>
                <a:effectLst>
                  <a:outerShdw blurRad="50800" dist="38100" dir="2700000" algn="tl" rotWithShape="0">
                    <a:prstClr val="black">
                      <a:alpha val="40000"/>
                    </a:prstClr>
                  </a:outerShdw>
                </a:effectLst>
                <a:latin typeface="Corbel" panose="020B0503020204020204" pitchFamily="34" charset="0"/>
              </a:rPr>
              <a:t>virtues</a:t>
            </a:r>
            <a:endParaRPr lang="it-IT" dirty="0">
              <a:solidFill>
                <a:schemeClr val="bg2">
                  <a:lumMod val="20000"/>
                  <a:lumOff val="80000"/>
                </a:schemeClr>
              </a:solidFill>
            </a:endParaRPr>
          </a:p>
        </p:txBody>
      </p:sp>
      <p:sp>
        <p:nvSpPr>
          <p:cNvPr id="2" name="Freccia angolare in su 1"/>
          <p:cNvSpPr/>
          <p:nvPr/>
        </p:nvSpPr>
        <p:spPr>
          <a:xfrm rot="5400000">
            <a:off x="2321255" y="2875291"/>
            <a:ext cx="502042" cy="1551526"/>
          </a:xfrm>
          <a:prstGeom prst="bentUpArrow">
            <a:avLst/>
          </a:prstGeom>
          <a:solidFill>
            <a:schemeClr val="accent6">
              <a:lumMod val="20000"/>
              <a:lumOff val="80000"/>
              <a:alpha val="61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441674" y="380148"/>
            <a:ext cx="4570486" cy="3062226"/>
          </a:xfrm>
          <a:prstGeom prst="rect">
            <a:avLst/>
          </a:prstGeom>
          <a:effectLst>
            <a:outerShdw blurRad="50800" dist="38100" dir="2700000" algn="tl" rotWithShape="0">
              <a:prstClr val="black">
                <a:alpha val="40000"/>
              </a:prstClr>
            </a:outerShdw>
          </a:effectLst>
        </p:spPr>
      </p:pic>
      <p:pic>
        <p:nvPicPr>
          <p:cNvPr id="8" name="Immagine 7"/>
          <p:cNvPicPr>
            <a:picLocks noChangeAspect="1"/>
          </p:cNvPicPr>
          <p:nvPr/>
        </p:nvPicPr>
        <p:blipFill rotWithShape="1">
          <a:blip r:embed="rId10">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16" name="Immagine 1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415496" y="1783296"/>
            <a:ext cx="5442263" cy="3879556"/>
          </a:xfrm>
          <a:prstGeom prst="rect">
            <a:avLst/>
          </a:prstGeom>
          <a:effectLst>
            <a:outerShdw blurRad="50800" dist="38100" dir="2700000" algn="tl" rotWithShape="0">
              <a:prstClr val="black">
                <a:alpha val="40000"/>
              </a:prstClr>
            </a:outerShdw>
          </a:effectLst>
        </p:spPr>
      </p:pic>
      <p:pic>
        <p:nvPicPr>
          <p:cNvPr id="238" name="Immagine 237"/>
          <p:cNvPicPr>
            <a:picLocks noChangeAspect="1"/>
          </p:cNvPicPr>
          <p:nvPr/>
        </p:nvPicPr>
        <p:blipFill rotWithShape="1">
          <a:blip r:embed="rId12">
            <a:extLst>
              <a:ext uri="{28A0092B-C50C-407E-A947-70E740481C1C}">
                <a14:useLocalDpi xmlns:a14="http://schemas.microsoft.com/office/drawing/2010/main" val="0"/>
              </a:ext>
            </a:extLst>
          </a:blip>
          <a:srcRect l="53359" t="16572" r="32675" b="1964"/>
          <a:stretch/>
        </p:blipFill>
        <p:spPr>
          <a:xfrm>
            <a:off x="1579455" y="609638"/>
            <a:ext cx="1624393" cy="5803827"/>
          </a:xfrm>
          <a:prstGeom prst="rect">
            <a:avLst/>
          </a:prstGeom>
          <a:ln>
            <a:noFill/>
          </a:ln>
          <a:effectLst>
            <a:outerShdw blurRad="165100" dist="63500" sx="104000" sy="104000" algn="tl" rotWithShape="0">
              <a:prstClr val="black">
                <a:alpha val="42000"/>
              </a:prstClr>
            </a:outerShdw>
          </a:effectLst>
        </p:spPr>
      </p:pic>
      <p:sp>
        <p:nvSpPr>
          <p:cNvPr id="17" name="Rettangolo 16"/>
          <p:cNvSpPr/>
          <p:nvPr/>
        </p:nvSpPr>
        <p:spPr>
          <a:xfrm>
            <a:off x="3921126" y="4260991"/>
            <a:ext cx="2235050" cy="1455599"/>
          </a:xfrm>
          <a:prstGeom prst="rect">
            <a:avLst/>
          </a:prstGeom>
          <a:noFill/>
          <a:ln>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1" name="Rettangolo 60"/>
          <p:cNvSpPr/>
          <p:nvPr/>
        </p:nvSpPr>
        <p:spPr>
          <a:xfrm>
            <a:off x="6193381" y="4260991"/>
            <a:ext cx="2235050" cy="1455599"/>
          </a:xfrm>
          <a:prstGeom prst="rect">
            <a:avLst/>
          </a:prstGeom>
          <a:noFill/>
          <a:ln>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4" name="Rettangolo 63"/>
          <p:cNvSpPr/>
          <p:nvPr/>
        </p:nvSpPr>
        <p:spPr>
          <a:xfrm>
            <a:off x="7094906" y="4188217"/>
            <a:ext cx="396000" cy="1617047"/>
          </a:xfrm>
          <a:prstGeom prst="rect">
            <a:avLst/>
          </a:prstGeom>
          <a:noFill/>
          <a:ln>
            <a:solidFill>
              <a:schemeClr val="accent6">
                <a:lumMod val="20000"/>
                <a:lumOff val="8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5" name="Rettangolo 64"/>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247318785"/>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500"/>
                                        <p:tgtEl>
                                          <p:spTgt spid="2"/>
                                        </p:tgtEl>
                                      </p:cBhvr>
                                    </p:animEffect>
                                  </p:childTnLst>
                                </p:cTn>
                              </p:par>
                            </p:childTnLst>
                          </p:cTn>
                        </p:par>
                        <p:par>
                          <p:cTn id="8" fill="hold">
                            <p:stCondLst>
                              <p:cond delay="1500"/>
                            </p:stCondLst>
                            <p:childTnLst>
                              <p:par>
                                <p:cTn id="9" presetID="10"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childTnLst>
                          </p:cTn>
                        </p:par>
                        <p:par>
                          <p:cTn id="20" fill="hold">
                            <p:stCondLst>
                              <p:cond delay="3500"/>
                            </p:stCondLst>
                            <p:childTnLst>
                              <p:par>
                                <p:cTn id="21" presetID="10"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500"/>
                                        <p:tgtEl>
                                          <p:spTgt spid="61"/>
                                        </p:tgtEl>
                                      </p:cBhvr>
                                    </p:animEffect>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4"/>
                                        </p:tgtEl>
                                        <p:attrNameLst>
                                          <p:attrName>style.visibility</p:attrName>
                                        </p:attrNameLst>
                                      </p:cBhvr>
                                      <p:to>
                                        <p:strVal val="visible"/>
                                      </p:to>
                                    </p:set>
                                    <p:animEffect transition="in" filter="fade">
                                      <p:cBhvr>
                                        <p:cTn id="32" dur="500"/>
                                        <p:tgtEl>
                                          <p:spTgt spid="64"/>
                                        </p:tgtEl>
                                      </p:cBhvr>
                                    </p:animEffect>
                                  </p:childTnLst>
                                </p:cTn>
                              </p:par>
                            </p:childTnLst>
                          </p:cTn>
                        </p:par>
                        <p:par>
                          <p:cTn id="33" fill="hold">
                            <p:stCondLst>
                              <p:cond delay="500"/>
                            </p:stCondLst>
                            <p:childTnLst>
                              <p:par>
                                <p:cTn id="34" presetID="53" presetClass="entr" presetSubtype="16" fill="hold" nodeType="afterEffect">
                                  <p:stCondLst>
                                    <p:cond delay="0"/>
                                  </p:stCondLst>
                                  <p:childTnLst>
                                    <p:set>
                                      <p:cBhvr>
                                        <p:cTn id="35" dur="1" fill="hold">
                                          <p:stCondLst>
                                            <p:cond delay="0"/>
                                          </p:stCondLst>
                                        </p:cTn>
                                        <p:tgtEl>
                                          <p:spTgt spid="238"/>
                                        </p:tgtEl>
                                        <p:attrNameLst>
                                          <p:attrName>style.visibility</p:attrName>
                                        </p:attrNameLst>
                                      </p:cBhvr>
                                      <p:to>
                                        <p:strVal val="visible"/>
                                      </p:to>
                                    </p:set>
                                    <p:anim calcmode="lin" valueType="num">
                                      <p:cBhvr>
                                        <p:cTn id="36" dur="2000" fill="hold"/>
                                        <p:tgtEl>
                                          <p:spTgt spid="238"/>
                                        </p:tgtEl>
                                        <p:attrNameLst>
                                          <p:attrName>ppt_w</p:attrName>
                                        </p:attrNameLst>
                                      </p:cBhvr>
                                      <p:tavLst>
                                        <p:tav tm="0">
                                          <p:val>
                                            <p:fltVal val="0"/>
                                          </p:val>
                                        </p:tav>
                                        <p:tav tm="100000">
                                          <p:val>
                                            <p:strVal val="#ppt_w"/>
                                          </p:val>
                                        </p:tav>
                                      </p:tavLst>
                                    </p:anim>
                                    <p:anim calcmode="lin" valueType="num">
                                      <p:cBhvr>
                                        <p:cTn id="37" dur="2000" fill="hold"/>
                                        <p:tgtEl>
                                          <p:spTgt spid="238"/>
                                        </p:tgtEl>
                                        <p:attrNameLst>
                                          <p:attrName>ppt_h</p:attrName>
                                        </p:attrNameLst>
                                      </p:cBhvr>
                                      <p:tavLst>
                                        <p:tav tm="0">
                                          <p:val>
                                            <p:fltVal val="0"/>
                                          </p:val>
                                        </p:tav>
                                        <p:tav tm="100000">
                                          <p:val>
                                            <p:strVal val="#ppt_h"/>
                                          </p:val>
                                        </p:tav>
                                      </p:tavLst>
                                    </p:anim>
                                    <p:animEffect transition="in" filter="fade">
                                      <p:cBhvr>
                                        <p:cTn id="38" dur="20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2" grpId="0" animBg="1"/>
      <p:bldP spid="17" grpId="0" animBg="1"/>
      <p:bldP spid="61" grpId="0" animBg="1"/>
      <p:bldP spid="6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3">
                  <a:extLst>
                    <a:ext uri="{BEBA8EAE-BF5A-486C-A8C5-ECC9F3942E4B}">
                      <a14:imgProps xmlns:a14="http://schemas.microsoft.com/office/drawing/2010/main">
                        <a14:imgLayer r:embed="rId4">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5">
                  <a:alphaModFix amt="16000"/>
                  <a:extLst>
                    <a:ext uri="{BEBA8EAE-BF5A-486C-A8C5-ECC9F3942E4B}">
                      <a14:imgProps xmlns:a14="http://schemas.microsoft.com/office/drawing/2010/main">
                        <a14:imgLayer r:embed="rId6">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7">
                  <a:alphaModFix amt="10000"/>
                  <a:duotone>
                    <a:prstClr val="black"/>
                    <a:srgbClr val="C2A85E">
                      <a:tint val="45000"/>
                      <a:satMod val="400000"/>
                    </a:srgbClr>
                  </a:duotone>
                  <a:extLst>
                    <a:ext uri="{BEBA8EAE-BF5A-486C-A8C5-ECC9F3942E4B}">
                      <a14:imgProps xmlns:a14="http://schemas.microsoft.com/office/drawing/2010/main">
                        <a14:imgLayer r:embed="rId8">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9">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69" name="Immagine 68"/>
          <p:cNvPicPr>
            <a:picLocks noChangeAspect="1"/>
          </p:cNvPicPr>
          <p:nvPr/>
        </p:nvPicPr>
        <p:blipFill rotWithShape="1">
          <a:blip r:embed="rId10">
            <a:extLst>
              <a:ext uri="{BEBA8EAE-BF5A-486C-A8C5-ECC9F3942E4B}">
                <a14:imgProps xmlns:a14="http://schemas.microsoft.com/office/drawing/2010/main">
                  <a14:imgLayer r:embed="rId11">
                    <a14:imgEffect>
                      <a14:colorTemperature colorTemp="4700"/>
                    </a14:imgEffect>
                  </a14:imgLayer>
                </a14:imgProps>
              </a:ext>
              <a:ext uri="{28A0092B-C50C-407E-A947-70E740481C1C}">
                <a14:useLocalDpi xmlns:a14="http://schemas.microsoft.com/office/drawing/2010/main" val="0"/>
              </a:ext>
            </a:extLst>
          </a:blip>
          <a:srcRect b="3544"/>
          <a:stretch/>
        </p:blipFill>
        <p:spPr>
          <a:xfrm flipH="1">
            <a:off x="2161550" y="3366499"/>
            <a:ext cx="6298882" cy="2677397"/>
          </a:xfrm>
          <a:prstGeom prst="rect">
            <a:avLst/>
          </a:prstGeom>
          <a:effectLst>
            <a:reflection blurRad="6350" stA="52000" endA="300" endPos="35000" dir="5400000" sy="-100000" algn="bl" rotWithShape="0"/>
            <a:softEdge rad="12700"/>
          </a:effectLst>
        </p:spPr>
      </p:pic>
      <p:sp>
        <p:nvSpPr>
          <p:cNvPr id="59" name="Rettangolo 58"/>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239249792"/>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uppo 2"/>
          <p:cNvGrpSpPr/>
          <p:nvPr/>
        </p:nvGrpSpPr>
        <p:grpSpPr>
          <a:xfrm>
            <a:off x="-74611" y="2"/>
            <a:ext cx="9237273" cy="6887029"/>
            <a:chOff x="-74612" y="0"/>
            <a:chExt cx="9237273" cy="6887029"/>
          </a:xfrm>
        </p:grpSpPr>
        <p:grpSp>
          <p:nvGrpSpPr>
            <p:cNvPr id="110" name="Group 109"/>
            <p:cNvGrpSpPr/>
            <p:nvPr/>
          </p:nvGrpSpPr>
          <p:grpSpPr>
            <a:xfrm>
              <a:off x="0" y="0"/>
              <a:ext cx="9162661" cy="6869349"/>
              <a:chOff x="0" y="0"/>
              <a:chExt cx="9162661" cy="6869349"/>
            </a:xfrm>
          </p:grpSpPr>
          <p:sp>
            <p:nvSpPr>
              <p:cNvPr id="111" name="Rectangle 110"/>
              <p:cNvSpPr/>
              <p:nvPr/>
            </p:nvSpPr>
            <p:spPr>
              <a:xfrm>
                <a:off x="18661" y="11349"/>
                <a:ext cx="9144000" cy="6858000"/>
              </a:xfrm>
              <a:prstGeom prst="rect">
                <a:avLst/>
              </a:prstGeom>
              <a:blipFill dpi="0" rotWithShape="1">
                <a:blip r:embed="rId5">
                  <a:extLst>
                    <a:ext uri="{BEBA8EAE-BF5A-486C-A8C5-ECC9F3942E4B}">
                      <a14:imgProps xmlns:a14="http://schemas.microsoft.com/office/drawing/2010/main">
                        <a14:imgLayer r:embed="rId6">
                          <a14:imgEffect>
                            <a14:artisticPaintBrush trans="15000"/>
                          </a14:imgEffect>
                          <a14:imgEffect>
                            <a14:sharpenSoften amount="-70000"/>
                          </a14:imgEffect>
                          <a14:imgEffect>
                            <a14:colorTemperature colorTemp="5300"/>
                          </a14:imgEffect>
                          <a14:imgEffect>
                            <a14:saturation sat="200000"/>
                          </a14:imgEffect>
                          <a14:imgEffect>
                            <a14:brightnessContrast contrast="10000"/>
                          </a14:imgEffect>
                        </a14:imgLayer>
                      </a14:imgProps>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2" name="Rectangle 111"/>
              <p:cNvSpPr/>
              <p:nvPr/>
            </p:nvSpPr>
            <p:spPr>
              <a:xfrm>
                <a:off x="0" y="0"/>
                <a:ext cx="9144000" cy="6858000"/>
              </a:xfrm>
              <a:prstGeom prst="rect">
                <a:avLst/>
              </a:prstGeom>
              <a:gradFill flip="none" rotWithShape="1">
                <a:gsLst>
                  <a:gs pos="28756">
                    <a:srgbClr val="24190F">
                      <a:alpha val="0"/>
                    </a:srgbClr>
                  </a:gs>
                  <a:gs pos="0">
                    <a:schemeClr val="bg1">
                      <a:alpha val="0"/>
                    </a:schemeClr>
                  </a:gs>
                  <a:gs pos="68000">
                    <a:srgbClr val="684722">
                      <a:alpha val="31765"/>
                    </a:srgbClr>
                  </a:gs>
                  <a:gs pos="100000">
                    <a:srgbClr val="544136">
                      <a:alpha val="63000"/>
                    </a:srgb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3" name="Rectangle 112"/>
              <p:cNvSpPr/>
              <p:nvPr/>
            </p:nvSpPr>
            <p:spPr>
              <a:xfrm>
                <a:off x="0" y="0"/>
                <a:ext cx="9144000" cy="6858000"/>
              </a:xfrm>
              <a:prstGeom prst="rect">
                <a:avLst/>
              </a:prstGeom>
              <a:blipFill dpi="0" rotWithShape="1">
                <a:blip r:embed="rId7">
                  <a:alphaModFix amt="16000"/>
                  <a:extLst>
                    <a:ext uri="{BEBA8EAE-BF5A-486C-A8C5-ECC9F3942E4B}">
                      <a14:imgProps xmlns:a14="http://schemas.microsoft.com/office/drawing/2010/main">
                        <a14:imgLayer r:embed="rId8">
                          <a14:imgEffect>
                            <a14:artisticPaintBrush brushSize="1"/>
                          </a14:imgEffect>
                          <a14:imgEffect>
                            <a14:brightnessContrast bright="1000" contrast="26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4" name="Rectangle 113"/>
              <p:cNvSpPr/>
              <p:nvPr/>
            </p:nvSpPr>
            <p:spPr>
              <a:xfrm>
                <a:off x="0" y="0"/>
                <a:ext cx="9144000" cy="6858000"/>
              </a:xfrm>
              <a:prstGeom prst="rect">
                <a:avLst/>
              </a:prstGeom>
              <a:blipFill dpi="0" rotWithShape="1">
                <a:blip r:embed="rId9">
                  <a:alphaModFix amt="10000"/>
                  <a:duotone>
                    <a:prstClr val="black"/>
                    <a:srgbClr val="C2A85E">
                      <a:tint val="45000"/>
                      <a:satMod val="400000"/>
                    </a:srgbClr>
                  </a:duotone>
                  <a:extLst>
                    <a:ext uri="{BEBA8EAE-BF5A-486C-A8C5-ECC9F3942E4B}">
                      <a14:imgProps xmlns:a14="http://schemas.microsoft.com/office/drawing/2010/main">
                        <a14:imgLayer r:embed="rId10">
                          <a14:imgEffect>
                            <a14:artisticPhotocopy trans="94000" detail="9"/>
                          </a14:imgEffect>
                          <a14:imgEffect>
                            <a14:brightnessContrast contrast="6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grpSp>
        <p:grpSp>
          <p:nvGrpSpPr>
            <p:cNvPr id="254" name="Group 253"/>
            <p:cNvGrpSpPr/>
            <p:nvPr/>
          </p:nvGrpSpPr>
          <p:grpSpPr>
            <a:xfrm>
              <a:off x="-74612" y="1066800"/>
              <a:ext cx="5318125" cy="5820229"/>
              <a:chOff x="-74612" y="1066800"/>
              <a:chExt cx="5318125" cy="5820229"/>
            </a:xfrm>
            <a:solidFill>
              <a:srgbClr val="544136">
                <a:alpha val="1000"/>
              </a:srgbClr>
            </a:solidFill>
            <a:effectLst>
              <a:glow rad="88900">
                <a:srgbClr val="684722">
                  <a:alpha val="10000"/>
                </a:srgbClr>
              </a:glow>
            </a:effectLst>
          </p:grpSpPr>
          <p:sp>
            <p:nvSpPr>
              <p:cNvPr id="7" name="Freeform 5"/>
              <p:cNvSpPr>
                <a:spLocks/>
              </p:cNvSpPr>
              <p:nvPr/>
            </p:nvSpPr>
            <p:spPr bwMode="auto">
              <a:xfrm>
                <a:off x="-2380" y="4214813"/>
                <a:ext cx="596107" cy="1399666"/>
              </a:xfrm>
              <a:custGeom>
                <a:avLst/>
                <a:gdLst/>
                <a:ahLst/>
                <a:cxnLst/>
                <a:rect l="l" t="t" r="r" b="b"/>
                <a:pathLst>
                  <a:path w="596107" h="1399666">
                    <a:moveTo>
                      <a:pt x="96044" y="0"/>
                    </a:moveTo>
                    <a:lnTo>
                      <a:pt x="202407" y="34925"/>
                    </a:lnTo>
                    <a:lnTo>
                      <a:pt x="262732" y="71438"/>
                    </a:lnTo>
                    <a:lnTo>
                      <a:pt x="321469" y="107950"/>
                    </a:lnTo>
                    <a:lnTo>
                      <a:pt x="416719" y="203200"/>
                    </a:lnTo>
                    <a:lnTo>
                      <a:pt x="500857" y="322263"/>
                    </a:lnTo>
                    <a:lnTo>
                      <a:pt x="561182" y="441325"/>
                    </a:lnTo>
                    <a:lnTo>
                      <a:pt x="596107" y="571500"/>
                    </a:lnTo>
                    <a:lnTo>
                      <a:pt x="596107" y="715963"/>
                    </a:lnTo>
                    <a:lnTo>
                      <a:pt x="596107" y="774701"/>
                    </a:lnTo>
                    <a:lnTo>
                      <a:pt x="584995" y="846138"/>
                    </a:lnTo>
                    <a:lnTo>
                      <a:pt x="561182" y="906463"/>
                    </a:lnTo>
                    <a:lnTo>
                      <a:pt x="537370" y="977901"/>
                    </a:lnTo>
                    <a:lnTo>
                      <a:pt x="500857" y="1049338"/>
                    </a:lnTo>
                    <a:lnTo>
                      <a:pt x="453232" y="1108076"/>
                    </a:lnTo>
                    <a:lnTo>
                      <a:pt x="392907" y="1168401"/>
                    </a:lnTo>
                    <a:lnTo>
                      <a:pt x="345282" y="1228726"/>
                    </a:lnTo>
                    <a:lnTo>
                      <a:pt x="273844" y="1276351"/>
                    </a:lnTo>
                    <a:lnTo>
                      <a:pt x="215107" y="1311276"/>
                    </a:lnTo>
                    <a:lnTo>
                      <a:pt x="72232" y="1382713"/>
                    </a:lnTo>
                    <a:lnTo>
                      <a:pt x="0" y="1399666"/>
                    </a:lnTo>
                    <a:lnTo>
                      <a:pt x="0" y="1343982"/>
                    </a:lnTo>
                    <a:lnTo>
                      <a:pt x="24607" y="1335088"/>
                    </a:lnTo>
                    <a:lnTo>
                      <a:pt x="154782" y="1263651"/>
                    </a:lnTo>
                    <a:lnTo>
                      <a:pt x="273844" y="1181101"/>
                    </a:lnTo>
                    <a:lnTo>
                      <a:pt x="369094" y="1060451"/>
                    </a:lnTo>
                    <a:lnTo>
                      <a:pt x="453232" y="930276"/>
                    </a:lnTo>
                    <a:lnTo>
                      <a:pt x="500857" y="798513"/>
                    </a:lnTo>
                    <a:lnTo>
                      <a:pt x="513557" y="668338"/>
                    </a:lnTo>
                    <a:lnTo>
                      <a:pt x="513557" y="536575"/>
                    </a:lnTo>
                    <a:lnTo>
                      <a:pt x="477045" y="404813"/>
                    </a:lnTo>
                    <a:lnTo>
                      <a:pt x="429420" y="285750"/>
                    </a:lnTo>
                    <a:lnTo>
                      <a:pt x="345282" y="179388"/>
                    </a:lnTo>
                    <a:lnTo>
                      <a:pt x="250032" y="95250"/>
                    </a:lnTo>
                    <a:lnTo>
                      <a:pt x="143669" y="23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9" name="Freeform 7"/>
              <p:cNvSpPr>
                <a:spLocks/>
              </p:cNvSpPr>
              <p:nvPr/>
            </p:nvSpPr>
            <p:spPr bwMode="auto">
              <a:xfrm>
                <a:off x="-2380" y="4524063"/>
                <a:ext cx="167481" cy="549901"/>
              </a:xfrm>
              <a:custGeom>
                <a:avLst/>
                <a:gdLst/>
                <a:ahLst/>
                <a:cxnLst/>
                <a:rect l="l" t="t" r="r" b="b"/>
                <a:pathLst>
                  <a:path w="167481" h="549901">
                    <a:moveTo>
                      <a:pt x="0" y="0"/>
                    </a:moveTo>
                    <a:lnTo>
                      <a:pt x="794" y="313"/>
                    </a:lnTo>
                    <a:lnTo>
                      <a:pt x="59531" y="36825"/>
                    </a:lnTo>
                    <a:lnTo>
                      <a:pt x="107156" y="95563"/>
                    </a:lnTo>
                    <a:lnTo>
                      <a:pt x="130969" y="155888"/>
                    </a:lnTo>
                    <a:lnTo>
                      <a:pt x="154781" y="214625"/>
                    </a:lnTo>
                    <a:lnTo>
                      <a:pt x="167481" y="274950"/>
                    </a:lnTo>
                    <a:lnTo>
                      <a:pt x="154781" y="346388"/>
                    </a:lnTo>
                    <a:lnTo>
                      <a:pt x="130969" y="406713"/>
                    </a:lnTo>
                    <a:lnTo>
                      <a:pt x="96044" y="465451"/>
                    </a:lnTo>
                    <a:lnTo>
                      <a:pt x="48418" y="513076"/>
                    </a:lnTo>
                    <a:lnTo>
                      <a:pt x="794" y="549588"/>
                    </a:lnTo>
                    <a:lnTo>
                      <a:pt x="0" y="549901"/>
                    </a:lnTo>
                    <a:lnTo>
                      <a:pt x="0" y="478910"/>
                    </a:lnTo>
                    <a:lnTo>
                      <a:pt x="794" y="478151"/>
                    </a:lnTo>
                    <a:lnTo>
                      <a:pt x="48418" y="430526"/>
                    </a:lnTo>
                    <a:lnTo>
                      <a:pt x="72231" y="382901"/>
                    </a:lnTo>
                    <a:lnTo>
                      <a:pt x="96044" y="298763"/>
                    </a:lnTo>
                    <a:lnTo>
                      <a:pt x="96044" y="214625"/>
                    </a:lnTo>
                    <a:lnTo>
                      <a:pt x="72231" y="143188"/>
                    </a:lnTo>
                    <a:lnTo>
                      <a:pt x="24606" y="71750"/>
                    </a:lnTo>
                    <a:lnTo>
                      <a:pt x="0" y="71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0" name="Freeform 8"/>
              <p:cNvSpPr>
                <a:spLocks/>
              </p:cNvSpPr>
              <p:nvPr/>
            </p:nvSpPr>
            <p:spPr bwMode="auto">
              <a:xfrm>
                <a:off x="2251075" y="1651000"/>
                <a:ext cx="214313" cy="190500"/>
              </a:xfrm>
              <a:custGeom>
                <a:avLst/>
                <a:gdLst>
                  <a:gd name="T0" fmla="*/ 30 w 135"/>
                  <a:gd name="T1" fmla="*/ 23 h 120"/>
                  <a:gd name="T2" fmla="*/ 30 w 135"/>
                  <a:gd name="T3" fmla="*/ 23 h 120"/>
                  <a:gd name="T4" fmla="*/ 53 w 135"/>
                  <a:gd name="T5" fmla="*/ 8 h 120"/>
                  <a:gd name="T6" fmla="*/ 68 w 135"/>
                  <a:gd name="T7" fmla="*/ 0 h 120"/>
                  <a:gd name="T8" fmla="*/ 105 w 135"/>
                  <a:gd name="T9" fmla="*/ 8 h 120"/>
                  <a:gd name="T10" fmla="*/ 128 w 135"/>
                  <a:gd name="T11" fmla="*/ 15 h 120"/>
                  <a:gd name="T12" fmla="*/ 135 w 135"/>
                  <a:gd name="T13" fmla="*/ 23 h 120"/>
                  <a:gd name="T14" fmla="*/ 135 w 135"/>
                  <a:gd name="T15" fmla="*/ 23 h 120"/>
                  <a:gd name="T16" fmla="*/ 113 w 135"/>
                  <a:gd name="T17" fmla="*/ 23 h 120"/>
                  <a:gd name="T18" fmla="*/ 83 w 135"/>
                  <a:gd name="T19" fmla="*/ 23 h 120"/>
                  <a:gd name="T20" fmla="*/ 60 w 135"/>
                  <a:gd name="T21" fmla="*/ 30 h 120"/>
                  <a:gd name="T22" fmla="*/ 60 w 135"/>
                  <a:gd name="T23" fmla="*/ 30 h 120"/>
                  <a:gd name="T24" fmla="*/ 38 w 135"/>
                  <a:gd name="T25" fmla="*/ 53 h 120"/>
                  <a:gd name="T26" fmla="*/ 23 w 135"/>
                  <a:gd name="T27" fmla="*/ 75 h 120"/>
                  <a:gd name="T28" fmla="*/ 8 w 135"/>
                  <a:gd name="T29" fmla="*/ 98 h 120"/>
                  <a:gd name="T30" fmla="*/ 0 w 135"/>
                  <a:gd name="T31" fmla="*/ 113 h 120"/>
                  <a:gd name="T32" fmla="*/ 0 w 135"/>
                  <a:gd name="T33" fmla="*/ 113 h 120"/>
                  <a:gd name="T34" fmla="*/ 0 w 135"/>
                  <a:gd name="T35" fmla="*/ 120 h 120"/>
                  <a:gd name="T36" fmla="*/ 0 w 135"/>
                  <a:gd name="T37" fmla="*/ 120 h 120"/>
                  <a:gd name="T38" fmla="*/ 0 w 135"/>
                  <a:gd name="T39" fmla="*/ 90 h 120"/>
                  <a:gd name="T40" fmla="*/ 8 w 135"/>
                  <a:gd name="T41" fmla="*/ 60 h 120"/>
                  <a:gd name="T42" fmla="*/ 23 w 135"/>
                  <a:gd name="T43" fmla="*/ 38 h 120"/>
                  <a:gd name="T44" fmla="*/ 30 w 135"/>
                  <a:gd name="T45" fmla="*/ 23 h 120"/>
                  <a:gd name="T46" fmla="*/ 30 w 135"/>
                  <a:gd name="T4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120">
                    <a:moveTo>
                      <a:pt x="30" y="23"/>
                    </a:moveTo>
                    <a:lnTo>
                      <a:pt x="30" y="23"/>
                    </a:lnTo>
                    <a:lnTo>
                      <a:pt x="53" y="8"/>
                    </a:lnTo>
                    <a:lnTo>
                      <a:pt x="68" y="0"/>
                    </a:lnTo>
                    <a:lnTo>
                      <a:pt x="105" y="8"/>
                    </a:lnTo>
                    <a:lnTo>
                      <a:pt x="128" y="15"/>
                    </a:lnTo>
                    <a:lnTo>
                      <a:pt x="135" y="23"/>
                    </a:lnTo>
                    <a:lnTo>
                      <a:pt x="135" y="23"/>
                    </a:lnTo>
                    <a:lnTo>
                      <a:pt x="113" y="23"/>
                    </a:lnTo>
                    <a:lnTo>
                      <a:pt x="83" y="23"/>
                    </a:lnTo>
                    <a:lnTo>
                      <a:pt x="60" y="30"/>
                    </a:lnTo>
                    <a:lnTo>
                      <a:pt x="60" y="30"/>
                    </a:lnTo>
                    <a:lnTo>
                      <a:pt x="38" y="53"/>
                    </a:lnTo>
                    <a:lnTo>
                      <a:pt x="23" y="75"/>
                    </a:lnTo>
                    <a:lnTo>
                      <a:pt x="8" y="98"/>
                    </a:lnTo>
                    <a:lnTo>
                      <a:pt x="0" y="113"/>
                    </a:lnTo>
                    <a:lnTo>
                      <a:pt x="0" y="113"/>
                    </a:lnTo>
                    <a:lnTo>
                      <a:pt x="0" y="120"/>
                    </a:lnTo>
                    <a:lnTo>
                      <a:pt x="0" y="120"/>
                    </a:lnTo>
                    <a:lnTo>
                      <a:pt x="0" y="90"/>
                    </a:lnTo>
                    <a:lnTo>
                      <a:pt x="8" y="60"/>
                    </a:lnTo>
                    <a:lnTo>
                      <a:pt x="23" y="38"/>
                    </a:lnTo>
                    <a:lnTo>
                      <a:pt x="30" y="23"/>
                    </a:lnTo>
                    <a:lnTo>
                      <a:pt x="3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1" name="Freeform 9"/>
              <p:cNvSpPr>
                <a:spLocks/>
              </p:cNvSpPr>
              <p:nvPr/>
            </p:nvSpPr>
            <p:spPr bwMode="auto">
              <a:xfrm>
                <a:off x="2000250" y="1436688"/>
                <a:ext cx="692150" cy="404813"/>
              </a:xfrm>
              <a:custGeom>
                <a:avLst/>
                <a:gdLst>
                  <a:gd name="T0" fmla="*/ 263 w 436"/>
                  <a:gd name="T1" fmla="*/ 0 h 255"/>
                  <a:gd name="T2" fmla="*/ 263 w 436"/>
                  <a:gd name="T3" fmla="*/ 0 h 255"/>
                  <a:gd name="T4" fmla="*/ 293 w 436"/>
                  <a:gd name="T5" fmla="*/ 7 h 255"/>
                  <a:gd name="T6" fmla="*/ 331 w 436"/>
                  <a:gd name="T7" fmla="*/ 22 h 255"/>
                  <a:gd name="T8" fmla="*/ 361 w 436"/>
                  <a:gd name="T9" fmla="*/ 37 h 255"/>
                  <a:gd name="T10" fmla="*/ 383 w 436"/>
                  <a:gd name="T11" fmla="*/ 60 h 255"/>
                  <a:gd name="T12" fmla="*/ 406 w 436"/>
                  <a:gd name="T13" fmla="*/ 82 h 255"/>
                  <a:gd name="T14" fmla="*/ 421 w 436"/>
                  <a:gd name="T15" fmla="*/ 113 h 255"/>
                  <a:gd name="T16" fmla="*/ 436 w 436"/>
                  <a:gd name="T17" fmla="*/ 150 h 255"/>
                  <a:gd name="T18" fmla="*/ 436 w 436"/>
                  <a:gd name="T19" fmla="*/ 180 h 255"/>
                  <a:gd name="T20" fmla="*/ 436 w 436"/>
                  <a:gd name="T21" fmla="*/ 180 h 255"/>
                  <a:gd name="T22" fmla="*/ 429 w 436"/>
                  <a:gd name="T23" fmla="*/ 150 h 255"/>
                  <a:gd name="T24" fmla="*/ 414 w 436"/>
                  <a:gd name="T25" fmla="*/ 128 h 255"/>
                  <a:gd name="T26" fmla="*/ 399 w 436"/>
                  <a:gd name="T27" fmla="*/ 97 h 255"/>
                  <a:gd name="T28" fmla="*/ 376 w 436"/>
                  <a:gd name="T29" fmla="*/ 82 h 255"/>
                  <a:gd name="T30" fmla="*/ 353 w 436"/>
                  <a:gd name="T31" fmla="*/ 60 h 255"/>
                  <a:gd name="T32" fmla="*/ 323 w 436"/>
                  <a:gd name="T33" fmla="*/ 45 h 255"/>
                  <a:gd name="T34" fmla="*/ 293 w 436"/>
                  <a:gd name="T35" fmla="*/ 37 h 255"/>
                  <a:gd name="T36" fmla="*/ 263 w 436"/>
                  <a:gd name="T37" fmla="*/ 30 h 255"/>
                  <a:gd name="T38" fmla="*/ 263 w 436"/>
                  <a:gd name="T39" fmla="*/ 30 h 255"/>
                  <a:gd name="T40" fmla="*/ 211 w 436"/>
                  <a:gd name="T41" fmla="*/ 30 h 255"/>
                  <a:gd name="T42" fmla="*/ 166 w 436"/>
                  <a:gd name="T43" fmla="*/ 45 h 255"/>
                  <a:gd name="T44" fmla="*/ 121 w 436"/>
                  <a:gd name="T45" fmla="*/ 60 h 255"/>
                  <a:gd name="T46" fmla="*/ 83 w 436"/>
                  <a:gd name="T47" fmla="*/ 90 h 255"/>
                  <a:gd name="T48" fmla="*/ 53 w 436"/>
                  <a:gd name="T49" fmla="*/ 120 h 255"/>
                  <a:gd name="T50" fmla="*/ 30 w 436"/>
                  <a:gd name="T51" fmla="*/ 165 h 255"/>
                  <a:gd name="T52" fmla="*/ 8 w 436"/>
                  <a:gd name="T53" fmla="*/ 210 h 255"/>
                  <a:gd name="T54" fmla="*/ 0 w 436"/>
                  <a:gd name="T55" fmla="*/ 255 h 255"/>
                  <a:gd name="T56" fmla="*/ 0 w 436"/>
                  <a:gd name="T57" fmla="*/ 255 h 255"/>
                  <a:gd name="T58" fmla="*/ 0 w 436"/>
                  <a:gd name="T59" fmla="*/ 218 h 255"/>
                  <a:gd name="T60" fmla="*/ 15 w 436"/>
                  <a:gd name="T61" fmla="*/ 173 h 255"/>
                  <a:gd name="T62" fmla="*/ 30 w 436"/>
                  <a:gd name="T63" fmla="*/ 120 h 255"/>
                  <a:gd name="T64" fmla="*/ 61 w 436"/>
                  <a:gd name="T65" fmla="*/ 75 h 255"/>
                  <a:gd name="T66" fmla="*/ 83 w 436"/>
                  <a:gd name="T67" fmla="*/ 52 h 255"/>
                  <a:gd name="T68" fmla="*/ 106 w 436"/>
                  <a:gd name="T69" fmla="*/ 37 h 255"/>
                  <a:gd name="T70" fmla="*/ 136 w 436"/>
                  <a:gd name="T71" fmla="*/ 22 h 255"/>
                  <a:gd name="T72" fmla="*/ 173 w 436"/>
                  <a:gd name="T73" fmla="*/ 7 h 255"/>
                  <a:gd name="T74" fmla="*/ 211 w 436"/>
                  <a:gd name="T75" fmla="*/ 0 h 255"/>
                  <a:gd name="T76" fmla="*/ 263 w 436"/>
                  <a:gd name="T77" fmla="*/ 0 h 255"/>
                  <a:gd name="T78" fmla="*/ 263 w 436"/>
                  <a:gd name="T7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6" h="255">
                    <a:moveTo>
                      <a:pt x="263" y="0"/>
                    </a:moveTo>
                    <a:lnTo>
                      <a:pt x="263" y="0"/>
                    </a:lnTo>
                    <a:lnTo>
                      <a:pt x="293" y="7"/>
                    </a:lnTo>
                    <a:lnTo>
                      <a:pt x="331" y="22"/>
                    </a:lnTo>
                    <a:lnTo>
                      <a:pt x="361" y="37"/>
                    </a:lnTo>
                    <a:lnTo>
                      <a:pt x="383" y="60"/>
                    </a:lnTo>
                    <a:lnTo>
                      <a:pt x="406" y="82"/>
                    </a:lnTo>
                    <a:lnTo>
                      <a:pt x="421" y="113"/>
                    </a:lnTo>
                    <a:lnTo>
                      <a:pt x="436" y="150"/>
                    </a:lnTo>
                    <a:lnTo>
                      <a:pt x="436" y="180"/>
                    </a:lnTo>
                    <a:lnTo>
                      <a:pt x="436" y="180"/>
                    </a:lnTo>
                    <a:lnTo>
                      <a:pt x="429" y="150"/>
                    </a:lnTo>
                    <a:lnTo>
                      <a:pt x="414" y="128"/>
                    </a:lnTo>
                    <a:lnTo>
                      <a:pt x="399" y="97"/>
                    </a:lnTo>
                    <a:lnTo>
                      <a:pt x="376" y="82"/>
                    </a:lnTo>
                    <a:lnTo>
                      <a:pt x="353" y="60"/>
                    </a:lnTo>
                    <a:lnTo>
                      <a:pt x="323" y="45"/>
                    </a:lnTo>
                    <a:lnTo>
                      <a:pt x="293" y="37"/>
                    </a:lnTo>
                    <a:lnTo>
                      <a:pt x="263" y="30"/>
                    </a:lnTo>
                    <a:lnTo>
                      <a:pt x="263" y="30"/>
                    </a:lnTo>
                    <a:lnTo>
                      <a:pt x="211" y="30"/>
                    </a:lnTo>
                    <a:lnTo>
                      <a:pt x="166" y="45"/>
                    </a:lnTo>
                    <a:lnTo>
                      <a:pt x="121" y="60"/>
                    </a:lnTo>
                    <a:lnTo>
                      <a:pt x="83" y="90"/>
                    </a:lnTo>
                    <a:lnTo>
                      <a:pt x="53" y="120"/>
                    </a:lnTo>
                    <a:lnTo>
                      <a:pt x="30" y="165"/>
                    </a:lnTo>
                    <a:lnTo>
                      <a:pt x="8" y="210"/>
                    </a:lnTo>
                    <a:lnTo>
                      <a:pt x="0" y="255"/>
                    </a:lnTo>
                    <a:lnTo>
                      <a:pt x="0" y="255"/>
                    </a:lnTo>
                    <a:lnTo>
                      <a:pt x="0" y="218"/>
                    </a:lnTo>
                    <a:lnTo>
                      <a:pt x="15" y="173"/>
                    </a:lnTo>
                    <a:lnTo>
                      <a:pt x="30" y="120"/>
                    </a:lnTo>
                    <a:lnTo>
                      <a:pt x="61" y="75"/>
                    </a:lnTo>
                    <a:lnTo>
                      <a:pt x="83" y="52"/>
                    </a:lnTo>
                    <a:lnTo>
                      <a:pt x="106" y="37"/>
                    </a:lnTo>
                    <a:lnTo>
                      <a:pt x="136" y="22"/>
                    </a:lnTo>
                    <a:lnTo>
                      <a:pt x="173" y="7"/>
                    </a:lnTo>
                    <a:lnTo>
                      <a:pt x="211" y="0"/>
                    </a:lnTo>
                    <a:lnTo>
                      <a:pt x="263" y="0"/>
                    </a:lnTo>
                    <a:lnTo>
                      <a:pt x="2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2" name="Freeform 10"/>
              <p:cNvSpPr>
                <a:spLocks/>
              </p:cNvSpPr>
              <p:nvPr/>
            </p:nvSpPr>
            <p:spPr bwMode="auto">
              <a:xfrm>
                <a:off x="2251075" y="1722438"/>
                <a:ext cx="454025" cy="322263"/>
              </a:xfrm>
              <a:custGeom>
                <a:avLst/>
                <a:gdLst>
                  <a:gd name="T0" fmla="*/ 113 w 286"/>
                  <a:gd name="T1" fmla="*/ 203 h 203"/>
                  <a:gd name="T2" fmla="*/ 113 w 286"/>
                  <a:gd name="T3" fmla="*/ 203 h 203"/>
                  <a:gd name="T4" fmla="*/ 90 w 286"/>
                  <a:gd name="T5" fmla="*/ 203 h 203"/>
                  <a:gd name="T6" fmla="*/ 68 w 286"/>
                  <a:gd name="T7" fmla="*/ 188 h 203"/>
                  <a:gd name="T8" fmla="*/ 53 w 286"/>
                  <a:gd name="T9" fmla="*/ 180 h 203"/>
                  <a:gd name="T10" fmla="*/ 30 w 286"/>
                  <a:gd name="T11" fmla="*/ 165 h 203"/>
                  <a:gd name="T12" fmla="*/ 15 w 286"/>
                  <a:gd name="T13" fmla="*/ 143 h 203"/>
                  <a:gd name="T14" fmla="*/ 8 w 286"/>
                  <a:gd name="T15" fmla="*/ 120 h 203"/>
                  <a:gd name="T16" fmla="*/ 0 w 286"/>
                  <a:gd name="T17" fmla="*/ 98 h 203"/>
                  <a:gd name="T18" fmla="*/ 0 w 286"/>
                  <a:gd name="T19" fmla="*/ 75 h 203"/>
                  <a:gd name="T20" fmla="*/ 0 w 286"/>
                  <a:gd name="T21" fmla="*/ 75 h 203"/>
                  <a:gd name="T22" fmla="*/ 15 w 286"/>
                  <a:gd name="T23" fmla="*/ 105 h 203"/>
                  <a:gd name="T24" fmla="*/ 30 w 286"/>
                  <a:gd name="T25" fmla="*/ 135 h 203"/>
                  <a:gd name="T26" fmla="*/ 68 w 286"/>
                  <a:gd name="T27" fmla="*/ 158 h 203"/>
                  <a:gd name="T28" fmla="*/ 113 w 286"/>
                  <a:gd name="T29" fmla="*/ 173 h 203"/>
                  <a:gd name="T30" fmla="*/ 113 w 286"/>
                  <a:gd name="T31" fmla="*/ 173 h 203"/>
                  <a:gd name="T32" fmla="*/ 143 w 286"/>
                  <a:gd name="T33" fmla="*/ 180 h 203"/>
                  <a:gd name="T34" fmla="*/ 173 w 286"/>
                  <a:gd name="T35" fmla="*/ 173 h 203"/>
                  <a:gd name="T36" fmla="*/ 203 w 286"/>
                  <a:gd name="T37" fmla="*/ 158 h 203"/>
                  <a:gd name="T38" fmla="*/ 225 w 286"/>
                  <a:gd name="T39" fmla="*/ 143 h 203"/>
                  <a:gd name="T40" fmla="*/ 248 w 286"/>
                  <a:gd name="T41" fmla="*/ 120 h 203"/>
                  <a:gd name="T42" fmla="*/ 263 w 286"/>
                  <a:gd name="T43" fmla="*/ 90 h 203"/>
                  <a:gd name="T44" fmla="*/ 278 w 286"/>
                  <a:gd name="T45" fmla="*/ 60 h 203"/>
                  <a:gd name="T46" fmla="*/ 278 w 286"/>
                  <a:gd name="T47" fmla="*/ 30 h 203"/>
                  <a:gd name="T48" fmla="*/ 278 w 286"/>
                  <a:gd name="T49" fmla="*/ 30 h 203"/>
                  <a:gd name="T50" fmla="*/ 278 w 286"/>
                  <a:gd name="T51" fmla="*/ 0 h 203"/>
                  <a:gd name="T52" fmla="*/ 278 w 286"/>
                  <a:gd name="T53" fmla="*/ 0 h 203"/>
                  <a:gd name="T54" fmla="*/ 286 w 286"/>
                  <a:gd name="T55" fmla="*/ 60 h 203"/>
                  <a:gd name="T56" fmla="*/ 286 w 286"/>
                  <a:gd name="T57" fmla="*/ 60 h 203"/>
                  <a:gd name="T58" fmla="*/ 278 w 286"/>
                  <a:gd name="T59" fmla="*/ 90 h 203"/>
                  <a:gd name="T60" fmla="*/ 271 w 286"/>
                  <a:gd name="T61" fmla="*/ 120 h 203"/>
                  <a:gd name="T62" fmla="*/ 248 w 286"/>
                  <a:gd name="T63" fmla="*/ 143 h 203"/>
                  <a:gd name="T64" fmla="*/ 233 w 286"/>
                  <a:gd name="T65" fmla="*/ 165 h 203"/>
                  <a:gd name="T66" fmla="*/ 203 w 286"/>
                  <a:gd name="T67" fmla="*/ 180 h 203"/>
                  <a:gd name="T68" fmla="*/ 180 w 286"/>
                  <a:gd name="T69" fmla="*/ 195 h 203"/>
                  <a:gd name="T70" fmla="*/ 150 w 286"/>
                  <a:gd name="T71" fmla="*/ 203 h 203"/>
                  <a:gd name="T72" fmla="*/ 113 w 286"/>
                  <a:gd name="T73" fmla="*/ 203 h 203"/>
                  <a:gd name="T74" fmla="*/ 113 w 286"/>
                  <a:gd name="T7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03">
                    <a:moveTo>
                      <a:pt x="113" y="203"/>
                    </a:moveTo>
                    <a:lnTo>
                      <a:pt x="113" y="203"/>
                    </a:lnTo>
                    <a:lnTo>
                      <a:pt x="90" y="203"/>
                    </a:lnTo>
                    <a:lnTo>
                      <a:pt x="68" y="188"/>
                    </a:lnTo>
                    <a:lnTo>
                      <a:pt x="53" y="180"/>
                    </a:lnTo>
                    <a:lnTo>
                      <a:pt x="30" y="165"/>
                    </a:lnTo>
                    <a:lnTo>
                      <a:pt x="15" y="143"/>
                    </a:lnTo>
                    <a:lnTo>
                      <a:pt x="8" y="120"/>
                    </a:lnTo>
                    <a:lnTo>
                      <a:pt x="0" y="98"/>
                    </a:lnTo>
                    <a:lnTo>
                      <a:pt x="0" y="75"/>
                    </a:lnTo>
                    <a:lnTo>
                      <a:pt x="0" y="75"/>
                    </a:lnTo>
                    <a:lnTo>
                      <a:pt x="15" y="105"/>
                    </a:lnTo>
                    <a:lnTo>
                      <a:pt x="30" y="135"/>
                    </a:lnTo>
                    <a:lnTo>
                      <a:pt x="68" y="158"/>
                    </a:lnTo>
                    <a:lnTo>
                      <a:pt x="113" y="173"/>
                    </a:lnTo>
                    <a:lnTo>
                      <a:pt x="113" y="173"/>
                    </a:lnTo>
                    <a:lnTo>
                      <a:pt x="143" y="180"/>
                    </a:lnTo>
                    <a:lnTo>
                      <a:pt x="173" y="173"/>
                    </a:lnTo>
                    <a:lnTo>
                      <a:pt x="203" y="158"/>
                    </a:lnTo>
                    <a:lnTo>
                      <a:pt x="225" y="143"/>
                    </a:lnTo>
                    <a:lnTo>
                      <a:pt x="248" y="120"/>
                    </a:lnTo>
                    <a:lnTo>
                      <a:pt x="263" y="90"/>
                    </a:lnTo>
                    <a:lnTo>
                      <a:pt x="278" y="60"/>
                    </a:lnTo>
                    <a:lnTo>
                      <a:pt x="278" y="30"/>
                    </a:lnTo>
                    <a:lnTo>
                      <a:pt x="278" y="30"/>
                    </a:lnTo>
                    <a:lnTo>
                      <a:pt x="278" y="0"/>
                    </a:lnTo>
                    <a:lnTo>
                      <a:pt x="278" y="0"/>
                    </a:lnTo>
                    <a:lnTo>
                      <a:pt x="286" y="60"/>
                    </a:lnTo>
                    <a:lnTo>
                      <a:pt x="286" y="60"/>
                    </a:lnTo>
                    <a:lnTo>
                      <a:pt x="278" y="90"/>
                    </a:lnTo>
                    <a:lnTo>
                      <a:pt x="271" y="120"/>
                    </a:lnTo>
                    <a:lnTo>
                      <a:pt x="248" y="143"/>
                    </a:lnTo>
                    <a:lnTo>
                      <a:pt x="233" y="165"/>
                    </a:lnTo>
                    <a:lnTo>
                      <a:pt x="203" y="180"/>
                    </a:lnTo>
                    <a:lnTo>
                      <a:pt x="180" y="195"/>
                    </a:lnTo>
                    <a:lnTo>
                      <a:pt x="150" y="203"/>
                    </a:lnTo>
                    <a:lnTo>
                      <a:pt x="113" y="203"/>
                    </a:lnTo>
                    <a:lnTo>
                      <a:pt x="113"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3" name="Freeform 11"/>
              <p:cNvSpPr>
                <a:spLocks/>
              </p:cNvSpPr>
              <p:nvPr/>
            </p:nvSpPr>
            <p:spPr bwMode="auto">
              <a:xfrm>
                <a:off x="-2381" y="3689628"/>
                <a:ext cx="191294" cy="96561"/>
              </a:xfrm>
              <a:custGeom>
                <a:avLst/>
                <a:gdLst/>
                <a:ahLst/>
                <a:cxnLst/>
                <a:rect l="l" t="t" r="r" b="b"/>
                <a:pathLst>
                  <a:path w="191294" h="96561">
                    <a:moveTo>
                      <a:pt x="0" y="0"/>
                    </a:moveTo>
                    <a:lnTo>
                      <a:pt x="24606" y="23536"/>
                    </a:lnTo>
                    <a:lnTo>
                      <a:pt x="59531" y="48936"/>
                    </a:lnTo>
                    <a:lnTo>
                      <a:pt x="107156" y="72749"/>
                    </a:lnTo>
                    <a:lnTo>
                      <a:pt x="143669" y="83861"/>
                    </a:lnTo>
                    <a:lnTo>
                      <a:pt x="191294" y="83861"/>
                    </a:lnTo>
                    <a:lnTo>
                      <a:pt x="143669" y="96561"/>
                    </a:lnTo>
                    <a:lnTo>
                      <a:pt x="96044" y="96561"/>
                    </a:lnTo>
                    <a:lnTo>
                      <a:pt x="48419" y="96561"/>
                    </a:lnTo>
                    <a:lnTo>
                      <a:pt x="11906" y="72749"/>
                    </a:lnTo>
                    <a:lnTo>
                      <a:pt x="0" y="60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4" name="Freeform 12"/>
              <p:cNvSpPr>
                <a:spLocks/>
              </p:cNvSpPr>
              <p:nvPr/>
            </p:nvSpPr>
            <p:spPr bwMode="auto">
              <a:xfrm>
                <a:off x="-2381" y="3999845"/>
                <a:ext cx="273844" cy="48281"/>
              </a:xfrm>
              <a:custGeom>
                <a:avLst/>
                <a:gdLst/>
                <a:ahLst/>
                <a:cxnLst/>
                <a:rect l="l" t="t" r="r" b="b"/>
                <a:pathLst>
                  <a:path w="273844" h="48281">
                    <a:moveTo>
                      <a:pt x="0" y="0"/>
                    </a:moveTo>
                    <a:lnTo>
                      <a:pt x="24606" y="11769"/>
                    </a:lnTo>
                    <a:lnTo>
                      <a:pt x="107156" y="35581"/>
                    </a:lnTo>
                    <a:lnTo>
                      <a:pt x="191294" y="35581"/>
                    </a:lnTo>
                    <a:lnTo>
                      <a:pt x="273844" y="35581"/>
                    </a:lnTo>
                    <a:lnTo>
                      <a:pt x="202406" y="48281"/>
                    </a:lnTo>
                    <a:lnTo>
                      <a:pt x="130969" y="48281"/>
                    </a:lnTo>
                    <a:lnTo>
                      <a:pt x="35719" y="48281"/>
                    </a:lnTo>
                    <a:lnTo>
                      <a:pt x="0" y="393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5" name="Freeform 13"/>
              <p:cNvSpPr>
                <a:spLocks/>
              </p:cNvSpPr>
              <p:nvPr/>
            </p:nvSpPr>
            <p:spPr bwMode="auto">
              <a:xfrm>
                <a:off x="-61912" y="3308350"/>
                <a:ext cx="417513" cy="465138"/>
              </a:xfrm>
              <a:custGeom>
                <a:avLst/>
                <a:gdLst>
                  <a:gd name="T0" fmla="*/ 263 w 263"/>
                  <a:gd name="T1" fmla="*/ 135 h 293"/>
                  <a:gd name="T2" fmla="*/ 263 w 263"/>
                  <a:gd name="T3" fmla="*/ 135 h 293"/>
                  <a:gd name="T4" fmla="*/ 263 w 263"/>
                  <a:gd name="T5" fmla="*/ 158 h 293"/>
                  <a:gd name="T6" fmla="*/ 263 w 263"/>
                  <a:gd name="T7" fmla="*/ 188 h 293"/>
                  <a:gd name="T8" fmla="*/ 255 w 263"/>
                  <a:gd name="T9" fmla="*/ 210 h 293"/>
                  <a:gd name="T10" fmla="*/ 240 w 263"/>
                  <a:gd name="T11" fmla="*/ 233 h 293"/>
                  <a:gd name="T12" fmla="*/ 225 w 263"/>
                  <a:gd name="T13" fmla="*/ 255 h 293"/>
                  <a:gd name="T14" fmla="*/ 203 w 263"/>
                  <a:gd name="T15" fmla="*/ 271 h 293"/>
                  <a:gd name="T16" fmla="*/ 180 w 263"/>
                  <a:gd name="T17" fmla="*/ 286 h 293"/>
                  <a:gd name="T18" fmla="*/ 158 w 263"/>
                  <a:gd name="T19" fmla="*/ 293 h 293"/>
                  <a:gd name="T20" fmla="*/ 158 w 263"/>
                  <a:gd name="T21" fmla="*/ 293 h 293"/>
                  <a:gd name="T22" fmla="*/ 188 w 263"/>
                  <a:gd name="T23" fmla="*/ 271 h 293"/>
                  <a:gd name="T24" fmla="*/ 218 w 263"/>
                  <a:gd name="T25" fmla="*/ 240 h 293"/>
                  <a:gd name="T26" fmla="*/ 233 w 263"/>
                  <a:gd name="T27" fmla="*/ 203 h 293"/>
                  <a:gd name="T28" fmla="*/ 233 w 263"/>
                  <a:gd name="T29" fmla="*/ 143 h 293"/>
                  <a:gd name="T30" fmla="*/ 233 w 263"/>
                  <a:gd name="T31" fmla="*/ 143 h 293"/>
                  <a:gd name="T32" fmla="*/ 225 w 263"/>
                  <a:gd name="T33" fmla="*/ 113 h 293"/>
                  <a:gd name="T34" fmla="*/ 210 w 263"/>
                  <a:gd name="T35" fmla="*/ 83 h 293"/>
                  <a:gd name="T36" fmla="*/ 188 w 263"/>
                  <a:gd name="T37" fmla="*/ 60 h 293"/>
                  <a:gd name="T38" fmla="*/ 165 w 263"/>
                  <a:gd name="T39" fmla="*/ 38 h 293"/>
                  <a:gd name="T40" fmla="*/ 135 w 263"/>
                  <a:gd name="T41" fmla="*/ 23 h 293"/>
                  <a:gd name="T42" fmla="*/ 98 w 263"/>
                  <a:gd name="T43" fmla="*/ 15 h 293"/>
                  <a:gd name="T44" fmla="*/ 68 w 263"/>
                  <a:gd name="T45" fmla="*/ 8 h 293"/>
                  <a:gd name="T46" fmla="*/ 30 w 263"/>
                  <a:gd name="T47" fmla="*/ 15 h 293"/>
                  <a:gd name="T48" fmla="*/ 30 w 263"/>
                  <a:gd name="T49" fmla="*/ 15 h 293"/>
                  <a:gd name="T50" fmla="*/ 0 w 263"/>
                  <a:gd name="T51" fmla="*/ 23 h 293"/>
                  <a:gd name="T52" fmla="*/ 0 w 263"/>
                  <a:gd name="T53" fmla="*/ 23 h 293"/>
                  <a:gd name="T54" fmla="*/ 60 w 263"/>
                  <a:gd name="T55" fmla="*/ 0 h 293"/>
                  <a:gd name="T56" fmla="*/ 60 w 263"/>
                  <a:gd name="T57" fmla="*/ 0 h 293"/>
                  <a:gd name="T58" fmla="*/ 90 w 263"/>
                  <a:gd name="T59" fmla="*/ 0 h 293"/>
                  <a:gd name="T60" fmla="*/ 128 w 263"/>
                  <a:gd name="T61" fmla="*/ 0 h 293"/>
                  <a:gd name="T62" fmla="*/ 158 w 263"/>
                  <a:gd name="T63" fmla="*/ 15 h 293"/>
                  <a:gd name="T64" fmla="*/ 188 w 263"/>
                  <a:gd name="T65" fmla="*/ 30 h 293"/>
                  <a:gd name="T66" fmla="*/ 210 w 263"/>
                  <a:gd name="T67" fmla="*/ 45 h 293"/>
                  <a:gd name="T68" fmla="*/ 233 w 263"/>
                  <a:gd name="T69" fmla="*/ 75 h 293"/>
                  <a:gd name="T70" fmla="*/ 248 w 263"/>
                  <a:gd name="T71" fmla="*/ 98 h 293"/>
                  <a:gd name="T72" fmla="*/ 263 w 263"/>
                  <a:gd name="T73" fmla="*/ 135 h 293"/>
                  <a:gd name="T74" fmla="*/ 263 w 263"/>
                  <a:gd name="T75" fmla="*/ 13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293">
                    <a:moveTo>
                      <a:pt x="263" y="135"/>
                    </a:moveTo>
                    <a:lnTo>
                      <a:pt x="263" y="135"/>
                    </a:lnTo>
                    <a:lnTo>
                      <a:pt x="263" y="158"/>
                    </a:lnTo>
                    <a:lnTo>
                      <a:pt x="263" y="188"/>
                    </a:lnTo>
                    <a:lnTo>
                      <a:pt x="255" y="210"/>
                    </a:lnTo>
                    <a:lnTo>
                      <a:pt x="240" y="233"/>
                    </a:lnTo>
                    <a:lnTo>
                      <a:pt x="225" y="255"/>
                    </a:lnTo>
                    <a:lnTo>
                      <a:pt x="203" y="271"/>
                    </a:lnTo>
                    <a:lnTo>
                      <a:pt x="180" y="286"/>
                    </a:lnTo>
                    <a:lnTo>
                      <a:pt x="158" y="293"/>
                    </a:lnTo>
                    <a:lnTo>
                      <a:pt x="158" y="293"/>
                    </a:lnTo>
                    <a:lnTo>
                      <a:pt x="188" y="271"/>
                    </a:lnTo>
                    <a:lnTo>
                      <a:pt x="218" y="240"/>
                    </a:lnTo>
                    <a:lnTo>
                      <a:pt x="233" y="203"/>
                    </a:lnTo>
                    <a:lnTo>
                      <a:pt x="233" y="143"/>
                    </a:lnTo>
                    <a:lnTo>
                      <a:pt x="233" y="143"/>
                    </a:lnTo>
                    <a:lnTo>
                      <a:pt x="225" y="113"/>
                    </a:lnTo>
                    <a:lnTo>
                      <a:pt x="210" y="83"/>
                    </a:lnTo>
                    <a:lnTo>
                      <a:pt x="188" y="60"/>
                    </a:lnTo>
                    <a:lnTo>
                      <a:pt x="165" y="38"/>
                    </a:lnTo>
                    <a:lnTo>
                      <a:pt x="135" y="23"/>
                    </a:lnTo>
                    <a:lnTo>
                      <a:pt x="98" y="15"/>
                    </a:lnTo>
                    <a:lnTo>
                      <a:pt x="68" y="8"/>
                    </a:lnTo>
                    <a:lnTo>
                      <a:pt x="30" y="15"/>
                    </a:lnTo>
                    <a:lnTo>
                      <a:pt x="30" y="15"/>
                    </a:lnTo>
                    <a:lnTo>
                      <a:pt x="0" y="23"/>
                    </a:lnTo>
                    <a:lnTo>
                      <a:pt x="0" y="23"/>
                    </a:lnTo>
                    <a:lnTo>
                      <a:pt x="60" y="0"/>
                    </a:lnTo>
                    <a:lnTo>
                      <a:pt x="60" y="0"/>
                    </a:lnTo>
                    <a:lnTo>
                      <a:pt x="90" y="0"/>
                    </a:lnTo>
                    <a:lnTo>
                      <a:pt x="128" y="0"/>
                    </a:lnTo>
                    <a:lnTo>
                      <a:pt x="158" y="15"/>
                    </a:lnTo>
                    <a:lnTo>
                      <a:pt x="188" y="30"/>
                    </a:lnTo>
                    <a:lnTo>
                      <a:pt x="210" y="45"/>
                    </a:lnTo>
                    <a:lnTo>
                      <a:pt x="233" y="75"/>
                    </a:lnTo>
                    <a:lnTo>
                      <a:pt x="248" y="98"/>
                    </a:lnTo>
                    <a:lnTo>
                      <a:pt x="263" y="135"/>
                    </a:lnTo>
                    <a:lnTo>
                      <a:pt x="26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8" name="Freeform 16"/>
              <p:cNvSpPr>
                <a:spLocks/>
              </p:cNvSpPr>
              <p:nvPr/>
            </p:nvSpPr>
            <p:spPr bwMode="auto">
              <a:xfrm>
                <a:off x="4659313" y="4381500"/>
                <a:ext cx="358775" cy="309563"/>
              </a:xfrm>
              <a:custGeom>
                <a:avLst/>
                <a:gdLst>
                  <a:gd name="T0" fmla="*/ 8 w 226"/>
                  <a:gd name="T1" fmla="*/ 90 h 195"/>
                  <a:gd name="T2" fmla="*/ 8 w 226"/>
                  <a:gd name="T3" fmla="*/ 90 h 195"/>
                  <a:gd name="T4" fmla="*/ 30 w 226"/>
                  <a:gd name="T5" fmla="*/ 45 h 195"/>
                  <a:gd name="T6" fmla="*/ 61 w 226"/>
                  <a:gd name="T7" fmla="*/ 15 h 195"/>
                  <a:gd name="T8" fmla="*/ 83 w 226"/>
                  <a:gd name="T9" fmla="*/ 8 h 195"/>
                  <a:gd name="T10" fmla="*/ 106 w 226"/>
                  <a:gd name="T11" fmla="*/ 0 h 195"/>
                  <a:gd name="T12" fmla="*/ 136 w 226"/>
                  <a:gd name="T13" fmla="*/ 0 h 195"/>
                  <a:gd name="T14" fmla="*/ 158 w 226"/>
                  <a:gd name="T15" fmla="*/ 0 h 195"/>
                  <a:gd name="T16" fmla="*/ 158 w 226"/>
                  <a:gd name="T17" fmla="*/ 0 h 195"/>
                  <a:gd name="T18" fmla="*/ 181 w 226"/>
                  <a:gd name="T19" fmla="*/ 15 h 195"/>
                  <a:gd name="T20" fmla="*/ 203 w 226"/>
                  <a:gd name="T21" fmla="*/ 30 h 195"/>
                  <a:gd name="T22" fmla="*/ 218 w 226"/>
                  <a:gd name="T23" fmla="*/ 53 h 195"/>
                  <a:gd name="T24" fmla="*/ 226 w 226"/>
                  <a:gd name="T25" fmla="*/ 75 h 195"/>
                  <a:gd name="T26" fmla="*/ 226 w 226"/>
                  <a:gd name="T27" fmla="*/ 75 h 195"/>
                  <a:gd name="T28" fmla="*/ 203 w 226"/>
                  <a:gd name="T29" fmla="*/ 45 h 195"/>
                  <a:gd name="T30" fmla="*/ 173 w 226"/>
                  <a:gd name="T31" fmla="*/ 30 h 195"/>
                  <a:gd name="T32" fmla="*/ 173 w 226"/>
                  <a:gd name="T33" fmla="*/ 30 h 195"/>
                  <a:gd name="T34" fmla="*/ 143 w 226"/>
                  <a:gd name="T35" fmla="*/ 23 h 195"/>
                  <a:gd name="T36" fmla="*/ 121 w 226"/>
                  <a:gd name="T37" fmla="*/ 30 h 195"/>
                  <a:gd name="T38" fmla="*/ 98 w 226"/>
                  <a:gd name="T39" fmla="*/ 30 h 195"/>
                  <a:gd name="T40" fmla="*/ 76 w 226"/>
                  <a:gd name="T41" fmla="*/ 45 h 195"/>
                  <a:gd name="T42" fmla="*/ 38 w 226"/>
                  <a:gd name="T43" fmla="*/ 75 h 195"/>
                  <a:gd name="T44" fmla="*/ 15 w 226"/>
                  <a:gd name="T45" fmla="*/ 113 h 195"/>
                  <a:gd name="T46" fmla="*/ 15 w 226"/>
                  <a:gd name="T47" fmla="*/ 113 h 195"/>
                  <a:gd name="T48" fmla="*/ 8 w 226"/>
                  <a:gd name="T49" fmla="*/ 158 h 195"/>
                  <a:gd name="T50" fmla="*/ 15 w 226"/>
                  <a:gd name="T51" fmla="*/ 195 h 195"/>
                  <a:gd name="T52" fmla="*/ 15 w 226"/>
                  <a:gd name="T53" fmla="*/ 195 h 195"/>
                  <a:gd name="T54" fmla="*/ 8 w 226"/>
                  <a:gd name="T55" fmla="*/ 173 h 195"/>
                  <a:gd name="T56" fmla="*/ 0 w 226"/>
                  <a:gd name="T57" fmla="*/ 143 h 195"/>
                  <a:gd name="T58" fmla="*/ 0 w 226"/>
                  <a:gd name="T59" fmla="*/ 113 h 195"/>
                  <a:gd name="T60" fmla="*/ 8 w 226"/>
                  <a:gd name="T61" fmla="*/ 90 h 195"/>
                  <a:gd name="T62" fmla="*/ 8 w 226"/>
                  <a:gd name="T63" fmla="*/ 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195">
                    <a:moveTo>
                      <a:pt x="8" y="90"/>
                    </a:moveTo>
                    <a:lnTo>
                      <a:pt x="8" y="90"/>
                    </a:lnTo>
                    <a:lnTo>
                      <a:pt x="30" y="45"/>
                    </a:lnTo>
                    <a:lnTo>
                      <a:pt x="61" y="15"/>
                    </a:lnTo>
                    <a:lnTo>
                      <a:pt x="83" y="8"/>
                    </a:lnTo>
                    <a:lnTo>
                      <a:pt x="106" y="0"/>
                    </a:lnTo>
                    <a:lnTo>
                      <a:pt x="136" y="0"/>
                    </a:lnTo>
                    <a:lnTo>
                      <a:pt x="158" y="0"/>
                    </a:lnTo>
                    <a:lnTo>
                      <a:pt x="158" y="0"/>
                    </a:lnTo>
                    <a:lnTo>
                      <a:pt x="181" y="15"/>
                    </a:lnTo>
                    <a:lnTo>
                      <a:pt x="203" y="30"/>
                    </a:lnTo>
                    <a:lnTo>
                      <a:pt x="218" y="53"/>
                    </a:lnTo>
                    <a:lnTo>
                      <a:pt x="226" y="75"/>
                    </a:lnTo>
                    <a:lnTo>
                      <a:pt x="226" y="75"/>
                    </a:lnTo>
                    <a:lnTo>
                      <a:pt x="203" y="45"/>
                    </a:lnTo>
                    <a:lnTo>
                      <a:pt x="173" y="30"/>
                    </a:lnTo>
                    <a:lnTo>
                      <a:pt x="173" y="30"/>
                    </a:lnTo>
                    <a:lnTo>
                      <a:pt x="143" y="23"/>
                    </a:lnTo>
                    <a:lnTo>
                      <a:pt x="121" y="30"/>
                    </a:lnTo>
                    <a:lnTo>
                      <a:pt x="98" y="30"/>
                    </a:lnTo>
                    <a:lnTo>
                      <a:pt x="76" y="45"/>
                    </a:lnTo>
                    <a:lnTo>
                      <a:pt x="38" y="75"/>
                    </a:lnTo>
                    <a:lnTo>
                      <a:pt x="15" y="113"/>
                    </a:lnTo>
                    <a:lnTo>
                      <a:pt x="15" y="113"/>
                    </a:lnTo>
                    <a:lnTo>
                      <a:pt x="8" y="158"/>
                    </a:lnTo>
                    <a:lnTo>
                      <a:pt x="15" y="195"/>
                    </a:lnTo>
                    <a:lnTo>
                      <a:pt x="15" y="195"/>
                    </a:lnTo>
                    <a:lnTo>
                      <a:pt x="8" y="173"/>
                    </a:lnTo>
                    <a:lnTo>
                      <a:pt x="0" y="143"/>
                    </a:lnTo>
                    <a:lnTo>
                      <a:pt x="0" y="113"/>
                    </a:lnTo>
                    <a:lnTo>
                      <a:pt x="8" y="90"/>
                    </a:lnTo>
                    <a:lnTo>
                      <a:pt x="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19" name="Freeform 17"/>
              <p:cNvSpPr>
                <a:spLocks/>
              </p:cNvSpPr>
              <p:nvPr/>
            </p:nvSpPr>
            <p:spPr bwMode="auto">
              <a:xfrm>
                <a:off x="4827588" y="4500563"/>
                <a:ext cx="214313" cy="190500"/>
              </a:xfrm>
              <a:custGeom>
                <a:avLst/>
                <a:gdLst>
                  <a:gd name="T0" fmla="*/ 7 w 135"/>
                  <a:gd name="T1" fmla="*/ 60 h 120"/>
                  <a:gd name="T2" fmla="*/ 7 w 135"/>
                  <a:gd name="T3" fmla="*/ 60 h 120"/>
                  <a:gd name="T4" fmla="*/ 15 w 135"/>
                  <a:gd name="T5" fmla="*/ 60 h 120"/>
                  <a:gd name="T6" fmla="*/ 22 w 135"/>
                  <a:gd name="T7" fmla="*/ 60 h 120"/>
                  <a:gd name="T8" fmla="*/ 37 w 135"/>
                  <a:gd name="T9" fmla="*/ 83 h 120"/>
                  <a:gd name="T10" fmla="*/ 37 w 135"/>
                  <a:gd name="T11" fmla="*/ 83 h 120"/>
                  <a:gd name="T12" fmla="*/ 45 w 135"/>
                  <a:gd name="T13" fmla="*/ 98 h 120"/>
                  <a:gd name="T14" fmla="*/ 60 w 135"/>
                  <a:gd name="T15" fmla="*/ 105 h 120"/>
                  <a:gd name="T16" fmla="*/ 60 w 135"/>
                  <a:gd name="T17" fmla="*/ 105 h 120"/>
                  <a:gd name="T18" fmla="*/ 75 w 135"/>
                  <a:gd name="T19" fmla="*/ 98 h 120"/>
                  <a:gd name="T20" fmla="*/ 97 w 135"/>
                  <a:gd name="T21" fmla="*/ 83 h 120"/>
                  <a:gd name="T22" fmla="*/ 112 w 135"/>
                  <a:gd name="T23" fmla="*/ 68 h 120"/>
                  <a:gd name="T24" fmla="*/ 120 w 135"/>
                  <a:gd name="T25" fmla="*/ 45 h 120"/>
                  <a:gd name="T26" fmla="*/ 120 w 135"/>
                  <a:gd name="T27" fmla="*/ 45 h 120"/>
                  <a:gd name="T28" fmla="*/ 127 w 135"/>
                  <a:gd name="T29" fmla="*/ 23 h 120"/>
                  <a:gd name="T30" fmla="*/ 120 w 135"/>
                  <a:gd name="T31" fmla="*/ 0 h 120"/>
                  <a:gd name="T32" fmla="*/ 120 w 135"/>
                  <a:gd name="T33" fmla="*/ 0 h 120"/>
                  <a:gd name="T34" fmla="*/ 135 w 135"/>
                  <a:gd name="T35" fmla="*/ 38 h 120"/>
                  <a:gd name="T36" fmla="*/ 135 w 135"/>
                  <a:gd name="T37" fmla="*/ 53 h 120"/>
                  <a:gd name="T38" fmla="*/ 135 w 135"/>
                  <a:gd name="T39" fmla="*/ 75 h 120"/>
                  <a:gd name="T40" fmla="*/ 135 w 135"/>
                  <a:gd name="T41" fmla="*/ 75 h 120"/>
                  <a:gd name="T42" fmla="*/ 120 w 135"/>
                  <a:gd name="T43" fmla="*/ 90 h 120"/>
                  <a:gd name="T44" fmla="*/ 112 w 135"/>
                  <a:gd name="T45" fmla="*/ 105 h 120"/>
                  <a:gd name="T46" fmla="*/ 82 w 135"/>
                  <a:gd name="T47" fmla="*/ 120 h 120"/>
                  <a:gd name="T48" fmla="*/ 60 w 135"/>
                  <a:gd name="T49" fmla="*/ 120 h 120"/>
                  <a:gd name="T50" fmla="*/ 37 w 135"/>
                  <a:gd name="T51" fmla="*/ 113 h 120"/>
                  <a:gd name="T52" fmla="*/ 37 w 135"/>
                  <a:gd name="T53" fmla="*/ 113 h 120"/>
                  <a:gd name="T54" fmla="*/ 22 w 135"/>
                  <a:gd name="T55" fmla="*/ 105 h 120"/>
                  <a:gd name="T56" fmla="*/ 7 w 135"/>
                  <a:gd name="T57" fmla="*/ 98 h 120"/>
                  <a:gd name="T58" fmla="*/ 7 w 135"/>
                  <a:gd name="T59" fmla="*/ 98 h 120"/>
                  <a:gd name="T60" fmla="*/ 0 w 135"/>
                  <a:gd name="T61" fmla="*/ 83 h 120"/>
                  <a:gd name="T62" fmla="*/ 0 w 135"/>
                  <a:gd name="T63" fmla="*/ 68 h 120"/>
                  <a:gd name="T64" fmla="*/ 7 w 135"/>
                  <a:gd name="T65" fmla="*/ 60 h 120"/>
                  <a:gd name="T66" fmla="*/ 7 w 135"/>
                  <a:gd name="T6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20">
                    <a:moveTo>
                      <a:pt x="7" y="60"/>
                    </a:moveTo>
                    <a:lnTo>
                      <a:pt x="7" y="60"/>
                    </a:lnTo>
                    <a:lnTo>
                      <a:pt x="15" y="60"/>
                    </a:lnTo>
                    <a:lnTo>
                      <a:pt x="22" y="60"/>
                    </a:lnTo>
                    <a:lnTo>
                      <a:pt x="37" y="83"/>
                    </a:lnTo>
                    <a:lnTo>
                      <a:pt x="37" y="83"/>
                    </a:lnTo>
                    <a:lnTo>
                      <a:pt x="45" y="98"/>
                    </a:lnTo>
                    <a:lnTo>
                      <a:pt x="60" y="105"/>
                    </a:lnTo>
                    <a:lnTo>
                      <a:pt x="60" y="105"/>
                    </a:lnTo>
                    <a:lnTo>
                      <a:pt x="75" y="98"/>
                    </a:lnTo>
                    <a:lnTo>
                      <a:pt x="97" y="83"/>
                    </a:lnTo>
                    <a:lnTo>
                      <a:pt x="112" y="68"/>
                    </a:lnTo>
                    <a:lnTo>
                      <a:pt x="120" y="45"/>
                    </a:lnTo>
                    <a:lnTo>
                      <a:pt x="120" y="45"/>
                    </a:lnTo>
                    <a:lnTo>
                      <a:pt x="127" y="23"/>
                    </a:lnTo>
                    <a:lnTo>
                      <a:pt x="120" y="0"/>
                    </a:lnTo>
                    <a:lnTo>
                      <a:pt x="120" y="0"/>
                    </a:lnTo>
                    <a:lnTo>
                      <a:pt x="135" y="38"/>
                    </a:lnTo>
                    <a:lnTo>
                      <a:pt x="135" y="53"/>
                    </a:lnTo>
                    <a:lnTo>
                      <a:pt x="135" y="75"/>
                    </a:lnTo>
                    <a:lnTo>
                      <a:pt x="135" y="75"/>
                    </a:lnTo>
                    <a:lnTo>
                      <a:pt x="120" y="90"/>
                    </a:lnTo>
                    <a:lnTo>
                      <a:pt x="112" y="105"/>
                    </a:lnTo>
                    <a:lnTo>
                      <a:pt x="82" y="120"/>
                    </a:lnTo>
                    <a:lnTo>
                      <a:pt x="60" y="120"/>
                    </a:lnTo>
                    <a:lnTo>
                      <a:pt x="37" y="113"/>
                    </a:lnTo>
                    <a:lnTo>
                      <a:pt x="37" y="113"/>
                    </a:lnTo>
                    <a:lnTo>
                      <a:pt x="22" y="105"/>
                    </a:lnTo>
                    <a:lnTo>
                      <a:pt x="7" y="98"/>
                    </a:lnTo>
                    <a:lnTo>
                      <a:pt x="7" y="98"/>
                    </a:lnTo>
                    <a:lnTo>
                      <a:pt x="0" y="83"/>
                    </a:lnTo>
                    <a:lnTo>
                      <a:pt x="0" y="68"/>
                    </a:lnTo>
                    <a:lnTo>
                      <a:pt x="7" y="60"/>
                    </a:lnTo>
                    <a:lnTo>
                      <a:pt x="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0" name="Freeform 18"/>
              <p:cNvSpPr>
                <a:spLocks/>
              </p:cNvSpPr>
              <p:nvPr/>
            </p:nvSpPr>
            <p:spPr bwMode="auto">
              <a:xfrm>
                <a:off x="4683125" y="4394200"/>
                <a:ext cx="560388" cy="488950"/>
              </a:xfrm>
              <a:custGeom>
                <a:avLst/>
                <a:gdLst>
                  <a:gd name="T0" fmla="*/ 346 w 353"/>
                  <a:gd name="T1" fmla="*/ 172 h 308"/>
                  <a:gd name="T2" fmla="*/ 346 w 353"/>
                  <a:gd name="T3" fmla="*/ 172 h 308"/>
                  <a:gd name="T4" fmla="*/ 331 w 353"/>
                  <a:gd name="T5" fmla="*/ 202 h 308"/>
                  <a:gd name="T6" fmla="*/ 308 w 353"/>
                  <a:gd name="T7" fmla="*/ 240 h 308"/>
                  <a:gd name="T8" fmla="*/ 286 w 353"/>
                  <a:gd name="T9" fmla="*/ 263 h 308"/>
                  <a:gd name="T10" fmla="*/ 256 w 353"/>
                  <a:gd name="T11" fmla="*/ 285 h 308"/>
                  <a:gd name="T12" fmla="*/ 218 w 353"/>
                  <a:gd name="T13" fmla="*/ 293 h 308"/>
                  <a:gd name="T14" fmla="*/ 181 w 353"/>
                  <a:gd name="T15" fmla="*/ 300 h 308"/>
                  <a:gd name="T16" fmla="*/ 151 w 353"/>
                  <a:gd name="T17" fmla="*/ 308 h 308"/>
                  <a:gd name="T18" fmla="*/ 113 w 353"/>
                  <a:gd name="T19" fmla="*/ 300 h 308"/>
                  <a:gd name="T20" fmla="*/ 113 w 353"/>
                  <a:gd name="T21" fmla="*/ 300 h 308"/>
                  <a:gd name="T22" fmla="*/ 76 w 353"/>
                  <a:gd name="T23" fmla="*/ 278 h 308"/>
                  <a:gd name="T24" fmla="*/ 46 w 353"/>
                  <a:gd name="T25" fmla="*/ 255 h 308"/>
                  <a:gd name="T26" fmla="*/ 15 w 353"/>
                  <a:gd name="T27" fmla="*/ 225 h 308"/>
                  <a:gd name="T28" fmla="*/ 0 w 353"/>
                  <a:gd name="T29" fmla="*/ 187 h 308"/>
                  <a:gd name="T30" fmla="*/ 0 w 353"/>
                  <a:gd name="T31" fmla="*/ 187 h 308"/>
                  <a:gd name="T32" fmla="*/ 15 w 353"/>
                  <a:gd name="T33" fmla="*/ 217 h 308"/>
                  <a:gd name="T34" fmla="*/ 38 w 353"/>
                  <a:gd name="T35" fmla="*/ 232 h 308"/>
                  <a:gd name="T36" fmla="*/ 61 w 353"/>
                  <a:gd name="T37" fmla="*/ 247 h 308"/>
                  <a:gd name="T38" fmla="*/ 91 w 353"/>
                  <a:gd name="T39" fmla="*/ 263 h 308"/>
                  <a:gd name="T40" fmla="*/ 91 w 353"/>
                  <a:gd name="T41" fmla="*/ 263 h 308"/>
                  <a:gd name="T42" fmla="*/ 121 w 353"/>
                  <a:gd name="T43" fmla="*/ 270 h 308"/>
                  <a:gd name="T44" fmla="*/ 158 w 353"/>
                  <a:gd name="T45" fmla="*/ 270 h 308"/>
                  <a:gd name="T46" fmla="*/ 196 w 353"/>
                  <a:gd name="T47" fmla="*/ 263 h 308"/>
                  <a:gd name="T48" fmla="*/ 226 w 353"/>
                  <a:gd name="T49" fmla="*/ 247 h 308"/>
                  <a:gd name="T50" fmla="*/ 256 w 353"/>
                  <a:gd name="T51" fmla="*/ 225 h 308"/>
                  <a:gd name="T52" fmla="*/ 286 w 353"/>
                  <a:gd name="T53" fmla="*/ 202 h 308"/>
                  <a:gd name="T54" fmla="*/ 308 w 353"/>
                  <a:gd name="T55" fmla="*/ 172 h 308"/>
                  <a:gd name="T56" fmla="*/ 323 w 353"/>
                  <a:gd name="T57" fmla="*/ 135 h 308"/>
                  <a:gd name="T58" fmla="*/ 323 w 353"/>
                  <a:gd name="T59" fmla="*/ 135 h 308"/>
                  <a:gd name="T60" fmla="*/ 331 w 353"/>
                  <a:gd name="T61" fmla="*/ 97 h 308"/>
                  <a:gd name="T62" fmla="*/ 338 w 353"/>
                  <a:gd name="T63" fmla="*/ 60 h 308"/>
                  <a:gd name="T64" fmla="*/ 338 w 353"/>
                  <a:gd name="T65" fmla="*/ 30 h 308"/>
                  <a:gd name="T66" fmla="*/ 331 w 353"/>
                  <a:gd name="T67" fmla="*/ 0 h 308"/>
                  <a:gd name="T68" fmla="*/ 331 w 353"/>
                  <a:gd name="T69" fmla="*/ 0 h 308"/>
                  <a:gd name="T70" fmla="*/ 346 w 353"/>
                  <a:gd name="T71" fmla="*/ 37 h 308"/>
                  <a:gd name="T72" fmla="*/ 353 w 353"/>
                  <a:gd name="T73" fmla="*/ 75 h 308"/>
                  <a:gd name="T74" fmla="*/ 353 w 353"/>
                  <a:gd name="T75" fmla="*/ 120 h 308"/>
                  <a:gd name="T76" fmla="*/ 346 w 353"/>
                  <a:gd name="T77" fmla="*/ 172 h 308"/>
                  <a:gd name="T78" fmla="*/ 346 w 353"/>
                  <a:gd name="T79" fmla="*/ 1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08">
                    <a:moveTo>
                      <a:pt x="346" y="172"/>
                    </a:moveTo>
                    <a:lnTo>
                      <a:pt x="346" y="172"/>
                    </a:lnTo>
                    <a:lnTo>
                      <a:pt x="331" y="202"/>
                    </a:lnTo>
                    <a:lnTo>
                      <a:pt x="308" y="240"/>
                    </a:lnTo>
                    <a:lnTo>
                      <a:pt x="286" y="263"/>
                    </a:lnTo>
                    <a:lnTo>
                      <a:pt x="256" y="285"/>
                    </a:lnTo>
                    <a:lnTo>
                      <a:pt x="218" y="293"/>
                    </a:lnTo>
                    <a:lnTo>
                      <a:pt x="181" y="300"/>
                    </a:lnTo>
                    <a:lnTo>
                      <a:pt x="151" y="308"/>
                    </a:lnTo>
                    <a:lnTo>
                      <a:pt x="113" y="300"/>
                    </a:lnTo>
                    <a:lnTo>
                      <a:pt x="113" y="300"/>
                    </a:lnTo>
                    <a:lnTo>
                      <a:pt x="76" y="278"/>
                    </a:lnTo>
                    <a:lnTo>
                      <a:pt x="46" y="255"/>
                    </a:lnTo>
                    <a:lnTo>
                      <a:pt x="15" y="225"/>
                    </a:lnTo>
                    <a:lnTo>
                      <a:pt x="0" y="187"/>
                    </a:lnTo>
                    <a:lnTo>
                      <a:pt x="0" y="187"/>
                    </a:lnTo>
                    <a:lnTo>
                      <a:pt x="15" y="217"/>
                    </a:lnTo>
                    <a:lnTo>
                      <a:pt x="38" y="232"/>
                    </a:lnTo>
                    <a:lnTo>
                      <a:pt x="61" y="247"/>
                    </a:lnTo>
                    <a:lnTo>
                      <a:pt x="91" y="263"/>
                    </a:lnTo>
                    <a:lnTo>
                      <a:pt x="91" y="263"/>
                    </a:lnTo>
                    <a:lnTo>
                      <a:pt x="121" y="270"/>
                    </a:lnTo>
                    <a:lnTo>
                      <a:pt x="158" y="270"/>
                    </a:lnTo>
                    <a:lnTo>
                      <a:pt x="196" y="263"/>
                    </a:lnTo>
                    <a:lnTo>
                      <a:pt x="226" y="247"/>
                    </a:lnTo>
                    <a:lnTo>
                      <a:pt x="256" y="225"/>
                    </a:lnTo>
                    <a:lnTo>
                      <a:pt x="286" y="202"/>
                    </a:lnTo>
                    <a:lnTo>
                      <a:pt x="308" y="172"/>
                    </a:lnTo>
                    <a:lnTo>
                      <a:pt x="323" y="135"/>
                    </a:lnTo>
                    <a:lnTo>
                      <a:pt x="323" y="135"/>
                    </a:lnTo>
                    <a:lnTo>
                      <a:pt x="331" y="97"/>
                    </a:lnTo>
                    <a:lnTo>
                      <a:pt x="338" y="60"/>
                    </a:lnTo>
                    <a:lnTo>
                      <a:pt x="338" y="30"/>
                    </a:lnTo>
                    <a:lnTo>
                      <a:pt x="331" y="0"/>
                    </a:lnTo>
                    <a:lnTo>
                      <a:pt x="331" y="0"/>
                    </a:lnTo>
                    <a:lnTo>
                      <a:pt x="346" y="37"/>
                    </a:lnTo>
                    <a:lnTo>
                      <a:pt x="353" y="75"/>
                    </a:lnTo>
                    <a:lnTo>
                      <a:pt x="353" y="120"/>
                    </a:lnTo>
                    <a:lnTo>
                      <a:pt x="346" y="172"/>
                    </a:lnTo>
                    <a:lnTo>
                      <a:pt x="346"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1" name="Freeform 19"/>
              <p:cNvSpPr>
                <a:spLocks/>
              </p:cNvSpPr>
              <p:nvPr/>
            </p:nvSpPr>
            <p:spPr bwMode="auto">
              <a:xfrm>
                <a:off x="3575050" y="4143375"/>
                <a:ext cx="1633538" cy="1179513"/>
              </a:xfrm>
              <a:custGeom>
                <a:avLst/>
                <a:gdLst>
                  <a:gd name="T0" fmla="*/ 744 w 1029"/>
                  <a:gd name="T1" fmla="*/ 15 h 743"/>
                  <a:gd name="T2" fmla="*/ 744 w 1029"/>
                  <a:gd name="T3" fmla="*/ 15 h 743"/>
                  <a:gd name="T4" fmla="*/ 691 w 1029"/>
                  <a:gd name="T5" fmla="*/ 37 h 743"/>
                  <a:gd name="T6" fmla="*/ 646 w 1029"/>
                  <a:gd name="T7" fmla="*/ 67 h 743"/>
                  <a:gd name="T8" fmla="*/ 601 w 1029"/>
                  <a:gd name="T9" fmla="*/ 105 h 743"/>
                  <a:gd name="T10" fmla="*/ 563 w 1029"/>
                  <a:gd name="T11" fmla="*/ 150 h 743"/>
                  <a:gd name="T12" fmla="*/ 488 w 1029"/>
                  <a:gd name="T13" fmla="*/ 248 h 743"/>
                  <a:gd name="T14" fmla="*/ 398 w 1029"/>
                  <a:gd name="T15" fmla="*/ 360 h 743"/>
                  <a:gd name="T16" fmla="*/ 398 w 1029"/>
                  <a:gd name="T17" fmla="*/ 360 h 743"/>
                  <a:gd name="T18" fmla="*/ 330 w 1029"/>
                  <a:gd name="T19" fmla="*/ 443 h 743"/>
                  <a:gd name="T20" fmla="*/ 263 w 1029"/>
                  <a:gd name="T21" fmla="*/ 511 h 743"/>
                  <a:gd name="T22" fmla="*/ 135 w 1029"/>
                  <a:gd name="T23" fmla="*/ 631 h 743"/>
                  <a:gd name="T24" fmla="*/ 37 w 1029"/>
                  <a:gd name="T25" fmla="*/ 713 h 743"/>
                  <a:gd name="T26" fmla="*/ 0 w 1029"/>
                  <a:gd name="T27" fmla="*/ 743 h 743"/>
                  <a:gd name="T28" fmla="*/ 0 w 1029"/>
                  <a:gd name="T29" fmla="*/ 743 h 743"/>
                  <a:gd name="T30" fmla="*/ 22 w 1029"/>
                  <a:gd name="T31" fmla="*/ 728 h 743"/>
                  <a:gd name="T32" fmla="*/ 105 w 1029"/>
                  <a:gd name="T33" fmla="*/ 676 h 743"/>
                  <a:gd name="T34" fmla="*/ 218 w 1029"/>
                  <a:gd name="T35" fmla="*/ 593 h 743"/>
                  <a:gd name="T36" fmla="*/ 285 w 1029"/>
                  <a:gd name="T37" fmla="*/ 533 h 743"/>
                  <a:gd name="T38" fmla="*/ 353 w 1029"/>
                  <a:gd name="T39" fmla="*/ 473 h 743"/>
                  <a:gd name="T40" fmla="*/ 353 w 1029"/>
                  <a:gd name="T41" fmla="*/ 473 h 743"/>
                  <a:gd name="T42" fmla="*/ 421 w 1029"/>
                  <a:gd name="T43" fmla="*/ 398 h 743"/>
                  <a:gd name="T44" fmla="*/ 488 w 1029"/>
                  <a:gd name="T45" fmla="*/ 315 h 743"/>
                  <a:gd name="T46" fmla="*/ 556 w 1029"/>
                  <a:gd name="T47" fmla="*/ 233 h 743"/>
                  <a:gd name="T48" fmla="*/ 616 w 1029"/>
                  <a:gd name="T49" fmla="*/ 165 h 743"/>
                  <a:gd name="T50" fmla="*/ 676 w 1029"/>
                  <a:gd name="T51" fmla="*/ 105 h 743"/>
                  <a:gd name="T52" fmla="*/ 713 w 1029"/>
                  <a:gd name="T53" fmla="*/ 83 h 743"/>
                  <a:gd name="T54" fmla="*/ 744 w 1029"/>
                  <a:gd name="T55" fmla="*/ 60 h 743"/>
                  <a:gd name="T56" fmla="*/ 781 w 1029"/>
                  <a:gd name="T57" fmla="*/ 52 h 743"/>
                  <a:gd name="T58" fmla="*/ 811 w 1029"/>
                  <a:gd name="T59" fmla="*/ 45 h 743"/>
                  <a:gd name="T60" fmla="*/ 849 w 1029"/>
                  <a:gd name="T61" fmla="*/ 45 h 743"/>
                  <a:gd name="T62" fmla="*/ 886 w 1029"/>
                  <a:gd name="T63" fmla="*/ 60 h 743"/>
                  <a:gd name="T64" fmla="*/ 886 w 1029"/>
                  <a:gd name="T65" fmla="*/ 60 h 743"/>
                  <a:gd name="T66" fmla="*/ 931 w 1029"/>
                  <a:gd name="T67" fmla="*/ 75 h 743"/>
                  <a:gd name="T68" fmla="*/ 976 w 1029"/>
                  <a:gd name="T69" fmla="*/ 98 h 743"/>
                  <a:gd name="T70" fmla="*/ 1006 w 1029"/>
                  <a:gd name="T71" fmla="*/ 128 h 743"/>
                  <a:gd name="T72" fmla="*/ 1029 w 1029"/>
                  <a:gd name="T73" fmla="*/ 158 h 743"/>
                  <a:gd name="T74" fmla="*/ 1029 w 1029"/>
                  <a:gd name="T75" fmla="*/ 158 h 743"/>
                  <a:gd name="T76" fmla="*/ 1006 w 1029"/>
                  <a:gd name="T77" fmla="*/ 113 h 743"/>
                  <a:gd name="T78" fmla="*/ 976 w 1029"/>
                  <a:gd name="T79" fmla="*/ 67 h 743"/>
                  <a:gd name="T80" fmla="*/ 931 w 1029"/>
                  <a:gd name="T81" fmla="*/ 37 h 743"/>
                  <a:gd name="T82" fmla="*/ 871 w 1029"/>
                  <a:gd name="T83" fmla="*/ 15 h 743"/>
                  <a:gd name="T84" fmla="*/ 871 w 1029"/>
                  <a:gd name="T85" fmla="*/ 15 h 743"/>
                  <a:gd name="T86" fmla="*/ 811 w 1029"/>
                  <a:gd name="T87" fmla="*/ 0 h 743"/>
                  <a:gd name="T88" fmla="*/ 781 w 1029"/>
                  <a:gd name="T89" fmla="*/ 0 h 743"/>
                  <a:gd name="T90" fmla="*/ 744 w 1029"/>
                  <a:gd name="T91" fmla="*/ 15 h 743"/>
                  <a:gd name="T92" fmla="*/ 744 w 1029"/>
                  <a:gd name="T9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9" h="743">
                    <a:moveTo>
                      <a:pt x="744" y="15"/>
                    </a:moveTo>
                    <a:lnTo>
                      <a:pt x="744" y="15"/>
                    </a:lnTo>
                    <a:lnTo>
                      <a:pt x="691" y="37"/>
                    </a:lnTo>
                    <a:lnTo>
                      <a:pt x="646" y="67"/>
                    </a:lnTo>
                    <a:lnTo>
                      <a:pt x="601" y="105"/>
                    </a:lnTo>
                    <a:lnTo>
                      <a:pt x="563" y="150"/>
                    </a:lnTo>
                    <a:lnTo>
                      <a:pt x="488" y="248"/>
                    </a:lnTo>
                    <a:lnTo>
                      <a:pt x="398" y="360"/>
                    </a:lnTo>
                    <a:lnTo>
                      <a:pt x="398" y="360"/>
                    </a:lnTo>
                    <a:lnTo>
                      <a:pt x="330" y="443"/>
                    </a:lnTo>
                    <a:lnTo>
                      <a:pt x="263" y="511"/>
                    </a:lnTo>
                    <a:lnTo>
                      <a:pt x="135" y="631"/>
                    </a:lnTo>
                    <a:lnTo>
                      <a:pt x="37" y="713"/>
                    </a:lnTo>
                    <a:lnTo>
                      <a:pt x="0" y="743"/>
                    </a:lnTo>
                    <a:lnTo>
                      <a:pt x="0" y="743"/>
                    </a:lnTo>
                    <a:lnTo>
                      <a:pt x="22" y="728"/>
                    </a:lnTo>
                    <a:lnTo>
                      <a:pt x="105" y="676"/>
                    </a:lnTo>
                    <a:lnTo>
                      <a:pt x="218" y="593"/>
                    </a:lnTo>
                    <a:lnTo>
                      <a:pt x="285" y="533"/>
                    </a:lnTo>
                    <a:lnTo>
                      <a:pt x="353" y="473"/>
                    </a:lnTo>
                    <a:lnTo>
                      <a:pt x="353" y="473"/>
                    </a:lnTo>
                    <a:lnTo>
                      <a:pt x="421" y="398"/>
                    </a:lnTo>
                    <a:lnTo>
                      <a:pt x="488" y="315"/>
                    </a:lnTo>
                    <a:lnTo>
                      <a:pt x="556" y="233"/>
                    </a:lnTo>
                    <a:lnTo>
                      <a:pt x="616" y="165"/>
                    </a:lnTo>
                    <a:lnTo>
                      <a:pt x="676" y="105"/>
                    </a:lnTo>
                    <a:lnTo>
                      <a:pt x="713" y="83"/>
                    </a:lnTo>
                    <a:lnTo>
                      <a:pt x="744" y="60"/>
                    </a:lnTo>
                    <a:lnTo>
                      <a:pt x="781" y="52"/>
                    </a:lnTo>
                    <a:lnTo>
                      <a:pt x="811" y="45"/>
                    </a:lnTo>
                    <a:lnTo>
                      <a:pt x="849" y="45"/>
                    </a:lnTo>
                    <a:lnTo>
                      <a:pt x="886" y="60"/>
                    </a:lnTo>
                    <a:lnTo>
                      <a:pt x="886" y="60"/>
                    </a:lnTo>
                    <a:lnTo>
                      <a:pt x="931" y="75"/>
                    </a:lnTo>
                    <a:lnTo>
                      <a:pt x="976" y="98"/>
                    </a:lnTo>
                    <a:lnTo>
                      <a:pt x="1006" y="128"/>
                    </a:lnTo>
                    <a:lnTo>
                      <a:pt x="1029" y="158"/>
                    </a:lnTo>
                    <a:lnTo>
                      <a:pt x="1029" y="158"/>
                    </a:lnTo>
                    <a:lnTo>
                      <a:pt x="1006" y="113"/>
                    </a:lnTo>
                    <a:lnTo>
                      <a:pt x="976" y="67"/>
                    </a:lnTo>
                    <a:lnTo>
                      <a:pt x="931" y="37"/>
                    </a:lnTo>
                    <a:lnTo>
                      <a:pt x="871" y="15"/>
                    </a:lnTo>
                    <a:lnTo>
                      <a:pt x="871" y="15"/>
                    </a:lnTo>
                    <a:lnTo>
                      <a:pt x="811" y="0"/>
                    </a:lnTo>
                    <a:lnTo>
                      <a:pt x="781" y="0"/>
                    </a:lnTo>
                    <a:lnTo>
                      <a:pt x="744" y="15"/>
                    </a:lnTo>
                    <a:lnTo>
                      <a:pt x="74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 name="Freeform 20"/>
              <p:cNvSpPr>
                <a:spLocks/>
              </p:cNvSpPr>
              <p:nvPr/>
            </p:nvSpPr>
            <p:spPr bwMode="auto">
              <a:xfrm>
                <a:off x="-2381" y="6348413"/>
                <a:ext cx="321469" cy="538616"/>
              </a:xfrm>
              <a:custGeom>
                <a:avLst/>
                <a:gdLst/>
                <a:ahLst/>
                <a:cxnLst/>
                <a:rect l="l" t="t" r="r" b="b"/>
                <a:pathLst>
                  <a:path w="321469" h="538616">
                    <a:moveTo>
                      <a:pt x="107157" y="0"/>
                    </a:moveTo>
                    <a:lnTo>
                      <a:pt x="143669" y="0"/>
                    </a:lnTo>
                    <a:lnTo>
                      <a:pt x="178594" y="0"/>
                    </a:lnTo>
                    <a:lnTo>
                      <a:pt x="226219" y="0"/>
                    </a:lnTo>
                    <a:lnTo>
                      <a:pt x="297657" y="23812"/>
                    </a:lnTo>
                    <a:lnTo>
                      <a:pt x="321469" y="36512"/>
                    </a:lnTo>
                    <a:lnTo>
                      <a:pt x="310357" y="96837"/>
                    </a:lnTo>
                    <a:lnTo>
                      <a:pt x="286544" y="144462"/>
                    </a:lnTo>
                    <a:lnTo>
                      <a:pt x="250032" y="192087"/>
                    </a:lnTo>
                    <a:lnTo>
                      <a:pt x="226219" y="203200"/>
                    </a:lnTo>
                    <a:lnTo>
                      <a:pt x="191294" y="203200"/>
                    </a:lnTo>
                    <a:lnTo>
                      <a:pt x="154782" y="215900"/>
                    </a:lnTo>
                    <a:lnTo>
                      <a:pt x="119857" y="227012"/>
                    </a:lnTo>
                    <a:lnTo>
                      <a:pt x="96044" y="263525"/>
                    </a:lnTo>
                    <a:lnTo>
                      <a:pt x="83344" y="298450"/>
                    </a:lnTo>
                    <a:lnTo>
                      <a:pt x="72232" y="346075"/>
                    </a:lnTo>
                    <a:lnTo>
                      <a:pt x="96044" y="393700"/>
                    </a:lnTo>
                    <a:lnTo>
                      <a:pt x="119857" y="454025"/>
                    </a:lnTo>
                    <a:lnTo>
                      <a:pt x="154782" y="501650"/>
                    </a:lnTo>
                    <a:lnTo>
                      <a:pt x="188185" y="538616"/>
                    </a:lnTo>
                    <a:lnTo>
                      <a:pt x="122164" y="538616"/>
                    </a:lnTo>
                    <a:lnTo>
                      <a:pt x="119857" y="536575"/>
                    </a:lnTo>
                    <a:lnTo>
                      <a:pt x="24607" y="441325"/>
                    </a:lnTo>
                    <a:lnTo>
                      <a:pt x="0" y="410218"/>
                    </a:lnTo>
                    <a:lnTo>
                      <a:pt x="0" y="334686"/>
                    </a:lnTo>
                    <a:lnTo>
                      <a:pt x="11906" y="346075"/>
                    </a:lnTo>
                    <a:lnTo>
                      <a:pt x="24607" y="334962"/>
                    </a:lnTo>
                    <a:lnTo>
                      <a:pt x="11906" y="274637"/>
                    </a:lnTo>
                    <a:lnTo>
                      <a:pt x="11906" y="192087"/>
                    </a:lnTo>
                    <a:lnTo>
                      <a:pt x="11906" y="144462"/>
                    </a:lnTo>
                    <a:lnTo>
                      <a:pt x="24607" y="107950"/>
                    </a:lnTo>
                    <a:lnTo>
                      <a:pt x="35719" y="60325"/>
                    </a:lnTo>
                    <a:lnTo>
                      <a:pt x="72232" y="238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 name="Freeform 21"/>
              <p:cNvSpPr>
                <a:spLocks/>
              </p:cNvSpPr>
              <p:nvPr/>
            </p:nvSpPr>
            <p:spPr bwMode="auto">
              <a:xfrm>
                <a:off x="4243388" y="3463925"/>
                <a:ext cx="976313" cy="822325"/>
              </a:xfrm>
              <a:custGeom>
                <a:avLst/>
                <a:gdLst>
                  <a:gd name="T0" fmla="*/ 0 w 615"/>
                  <a:gd name="T1" fmla="*/ 518 h 518"/>
                  <a:gd name="T2" fmla="*/ 67 w 615"/>
                  <a:gd name="T3" fmla="*/ 368 h 518"/>
                  <a:gd name="T4" fmla="*/ 150 w 615"/>
                  <a:gd name="T5" fmla="*/ 233 h 518"/>
                  <a:gd name="T6" fmla="*/ 262 w 615"/>
                  <a:gd name="T7" fmla="*/ 112 h 518"/>
                  <a:gd name="T8" fmla="*/ 338 w 615"/>
                  <a:gd name="T9" fmla="*/ 60 h 518"/>
                  <a:gd name="T10" fmla="*/ 465 w 615"/>
                  <a:gd name="T11" fmla="*/ 7 h 518"/>
                  <a:gd name="T12" fmla="*/ 563 w 615"/>
                  <a:gd name="T13" fmla="*/ 0 h 518"/>
                  <a:gd name="T14" fmla="*/ 615 w 615"/>
                  <a:gd name="T15" fmla="*/ 15 h 518"/>
                  <a:gd name="T16" fmla="*/ 570 w 615"/>
                  <a:gd name="T17" fmla="*/ 15 h 518"/>
                  <a:gd name="T18" fmla="*/ 488 w 615"/>
                  <a:gd name="T19" fmla="*/ 52 h 518"/>
                  <a:gd name="T20" fmla="*/ 458 w 615"/>
                  <a:gd name="T21" fmla="*/ 82 h 518"/>
                  <a:gd name="T22" fmla="*/ 420 w 615"/>
                  <a:gd name="T23" fmla="*/ 150 h 518"/>
                  <a:gd name="T24" fmla="*/ 413 w 615"/>
                  <a:gd name="T25" fmla="*/ 142 h 518"/>
                  <a:gd name="T26" fmla="*/ 368 w 615"/>
                  <a:gd name="T27" fmla="*/ 120 h 518"/>
                  <a:gd name="T28" fmla="*/ 315 w 615"/>
                  <a:gd name="T29" fmla="*/ 127 h 518"/>
                  <a:gd name="T30" fmla="*/ 285 w 615"/>
                  <a:gd name="T31" fmla="*/ 142 h 518"/>
                  <a:gd name="T32" fmla="*/ 202 w 615"/>
                  <a:gd name="T33" fmla="*/ 210 h 518"/>
                  <a:gd name="T34" fmla="*/ 217 w 615"/>
                  <a:gd name="T35" fmla="*/ 218 h 518"/>
                  <a:gd name="T36" fmla="*/ 247 w 615"/>
                  <a:gd name="T37" fmla="*/ 203 h 518"/>
                  <a:gd name="T38" fmla="*/ 330 w 615"/>
                  <a:gd name="T39" fmla="*/ 188 h 518"/>
                  <a:gd name="T40" fmla="*/ 383 w 615"/>
                  <a:gd name="T41" fmla="*/ 195 h 518"/>
                  <a:gd name="T42" fmla="*/ 413 w 615"/>
                  <a:gd name="T43" fmla="*/ 203 h 518"/>
                  <a:gd name="T44" fmla="*/ 435 w 615"/>
                  <a:gd name="T45" fmla="*/ 248 h 518"/>
                  <a:gd name="T46" fmla="*/ 450 w 615"/>
                  <a:gd name="T47" fmla="*/ 300 h 518"/>
                  <a:gd name="T48" fmla="*/ 443 w 615"/>
                  <a:gd name="T49" fmla="*/ 360 h 518"/>
                  <a:gd name="T50" fmla="*/ 405 w 615"/>
                  <a:gd name="T51" fmla="*/ 360 h 518"/>
                  <a:gd name="T52" fmla="*/ 330 w 615"/>
                  <a:gd name="T53" fmla="*/ 338 h 518"/>
                  <a:gd name="T54" fmla="*/ 323 w 615"/>
                  <a:gd name="T55" fmla="*/ 323 h 518"/>
                  <a:gd name="T56" fmla="*/ 308 w 615"/>
                  <a:gd name="T57" fmla="*/ 278 h 518"/>
                  <a:gd name="T58" fmla="*/ 292 w 615"/>
                  <a:gd name="T59" fmla="*/ 263 h 518"/>
                  <a:gd name="T60" fmla="*/ 240 w 615"/>
                  <a:gd name="T61" fmla="*/ 248 h 518"/>
                  <a:gd name="T62" fmla="*/ 180 w 615"/>
                  <a:gd name="T63" fmla="*/ 270 h 518"/>
                  <a:gd name="T64" fmla="*/ 157 w 615"/>
                  <a:gd name="T65" fmla="*/ 293 h 518"/>
                  <a:gd name="T66" fmla="*/ 67 w 615"/>
                  <a:gd name="T67" fmla="*/ 413 h 518"/>
                  <a:gd name="T68" fmla="*/ 0 w 615"/>
                  <a:gd name="T69"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518">
                    <a:moveTo>
                      <a:pt x="0" y="518"/>
                    </a:moveTo>
                    <a:lnTo>
                      <a:pt x="0" y="518"/>
                    </a:lnTo>
                    <a:lnTo>
                      <a:pt x="15" y="473"/>
                    </a:lnTo>
                    <a:lnTo>
                      <a:pt x="67" y="368"/>
                    </a:lnTo>
                    <a:lnTo>
                      <a:pt x="105" y="300"/>
                    </a:lnTo>
                    <a:lnTo>
                      <a:pt x="150" y="233"/>
                    </a:lnTo>
                    <a:lnTo>
                      <a:pt x="202" y="165"/>
                    </a:lnTo>
                    <a:lnTo>
                      <a:pt x="262" y="112"/>
                    </a:lnTo>
                    <a:lnTo>
                      <a:pt x="262" y="112"/>
                    </a:lnTo>
                    <a:lnTo>
                      <a:pt x="338" y="60"/>
                    </a:lnTo>
                    <a:lnTo>
                      <a:pt x="405" y="30"/>
                    </a:lnTo>
                    <a:lnTo>
                      <a:pt x="465" y="7"/>
                    </a:lnTo>
                    <a:lnTo>
                      <a:pt x="518" y="0"/>
                    </a:lnTo>
                    <a:lnTo>
                      <a:pt x="563" y="0"/>
                    </a:lnTo>
                    <a:lnTo>
                      <a:pt x="593" y="7"/>
                    </a:lnTo>
                    <a:lnTo>
                      <a:pt x="615" y="15"/>
                    </a:lnTo>
                    <a:lnTo>
                      <a:pt x="615" y="15"/>
                    </a:lnTo>
                    <a:lnTo>
                      <a:pt x="570" y="15"/>
                    </a:lnTo>
                    <a:lnTo>
                      <a:pt x="525" y="30"/>
                    </a:lnTo>
                    <a:lnTo>
                      <a:pt x="488" y="52"/>
                    </a:lnTo>
                    <a:lnTo>
                      <a:pt x="488" y="52"/>
                    </a:lnTo>
                    <a:lnTo>
                      <a:pt x="458" y="82"/>
                    </a:lnTo>
                    <a:lnTo>
                      <a:pt x="435" y="112"/>
                    </a:lnTo>
                    <a:lnTo>
                      <a:pt x="420" y="150"/>
                    </a:lnTo>
                    <a:lnTo>
                      <a:pt x="420" y="150"/>
                    </a:lnTo>
                    <a:lnTo>
                      <a:pt x="413" y="142"/>
                    </a:lnTo>
                    <a:lnTo>
                      <a:pt x="390" y="127"/>
                    </a:lnTo>
                    <a:lnTo>
                      <a:pt x="368" y="120"/>
                    </a:lnTo>
                    <a:lnTo>
                      <a:pt x="345" y="120"/>
                    </a:lnTo>
                    <a:lnTo>
                      <a:pt x="315" y="127"/>
                    </a:lnTo>
                    <a:lnTo>
                      <a:pt x="285" y="142"/>
                    </a:lnTo>
                    <a:lnTo>
                      <a:pt x="285" y="142"/>
                    </a:lnTo>
                    <a:lnTo>
                      <a:pt x="225" y="188"/>
                    </a:lnTo>
                    <a:lnTo>
                      <a:pt x="202" y="210"/>
                    </a:lnTo>
                    <a:lnTo>
                      <a:pt x="210" y="218"/>
                    </a:lnTo>
                    <a:lnTo>
                      <a:pt x="217" y="218"/>
                    </a:lnTo>
                    <a:lnTo>
                      <a:pt x="217" y="218"/>
                    </a:lnTo>
                    <a:lnTo>
                      <a:pt x="247" y="203"/>
                    </a:lnTo>
                    <a:lnTo>
                      <a:pt x="300" y="188"/>
                    </a:lnTo>
                    <a:lnTo>
                      <a:pt x="330" y="188"/>
                    </a:lnTo>
                    <a:lnTo>
                      <a:pt x="353" y="188"/>
                    </a:lnTo>
                    <a:lnTo>
                      <a:pt x="383" y="195"/>
                    </a:lnTo>
                    <a:lnTo>
                      <a:pt x="413" y="203"/>
                    </a:lnTo>
                    <a:lnTo>
                      <a:pt x="413" y="203"/>
                    </a:lnTo>
                    <a:lnTo>
                      <a:pt x="428" y="225"/>
                    </a:lnTo>
                    <a:lnTo>
                      <a:pt x="435" y="248"/>
                    </a:lnTo>
                    <a:lnTo>
                      <a:pt x="443" y="270"/>
                    </a:lnTo>
                    <a:lnTo>
                      <a:pt x="450" y="300"/>
                    </a:lnTo>
                    <a:lnTo>
                      <a:pt x="443" y="338"/>
                    </a:lnTo>
                    <a:lnTo>
                      <a:pt x="443" y="360"/>
                    </a:lnTo>
                    <a:lnTo>
                      <a:pt x="443" y="360"/>
                    </a:lnTo>
                    <a:lnTo>
                      <a:pt x="405" y="360"/>
                    </a:lnTo>
                    <a:lnTo>
                      <a:pt x="368" y="353"/>
                    </a:lnTo>
                    <a:lnTo>
                      <a:pt x="330" y="338"/>
                    </a:lnTo>
                    <a:lnTo>
                      <a:pt x="330" y="338"/>
                    </a:lnTo>
                    <a:lnTo>
                      <a:pt x="323" y="323"/>
                    </a:lnTo>
                    <a:lnTo>
                      <a:pt x="315" y="308"/>
                    </a:lnTo>
                    <a:lnTo>
                      <a:pt x="308" y="278"/>
                    </a:lnTo>
                    <a:lnTo>
                      <a:pt x="292" y="263"/>
                    </a:lnTo>
                    <a:lnTo>
                      <a:pt x="292" y="263"/>
                    </a:lnTo>
                    <a:lnTo>
                      <a:pt x="270" y="248"/>
                    </a:lnTo>
                    <a:lnTo>
                      <a:pt x="240" y="248"/>
                    </a:lnTo>
                    <a:lnTo>
                      <a:pt x="217" y="248"/>
                    </a:lnTo>
                    <a:lnTo>
                      <a:pt x="180" y="270"/>
                    </a:lnTo>
                    <a:lnTo>
                      <a:pt x="180" y="270"/>
                    </a:lnTo>
                    <a:lnTo>
                      <a:pt x="157" y="293"/>
                    </a:lnTo>
                    <a:lnTo>
                      <a:pt x="127" y="323"/>
                    </a:lnTo>
                    <a:lnTo>
                      <a:pt x="67" y="413"/>
                    </a:lnTo>
                    <a:lnTo>
                      <a:pt x="0" y="518"/>
                    </a:lnTo>
                    <a:lnTo>
                      <a:pt x="0" y="5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 name="Freeform 22"/>
              <p:cNvSpPr>
                <a:spLocks/>
              </p:cNvSpPr>
              <p:nvPr/>
            </p:nvSpPr>
            <p:spPr bwMode="auto">
              <a:xfrm>
                <a:off x="2216150" y="2533650"/>
                <a:ext cx="344488" cy="214313"/>
              </a:xfrm>
              <a:custGeom>
                <a:avLst/>
                <a:gdLst>
                  <a:gd name="T0" fmla="*/ 30 w 217"/>
                  <a:gd name="T1" fmla="*/ 0 h 135"/>
                  <a:gd name="T2" fmla="*/ 30 w 217"/>
                  <a:gd name="T3" fmla="*/ 0 h 135"/>
                  <a:gd name="T4" fmla="*/ 45 w 217"/>
                  <a:gd name="T5" fmla="*/ 0 h 135"/>
                  <a:gd name="T6" fmla="*/ 60 w 217"/>
                  <a:gd name="T7" fmla="*/ 15 h 135"/>
                  <a:gd name="T8" fmla="*/ 67 w 217"/>
                  <a:gd name="T9" fmla="*/ 30 h 135"/>
                  <a:gd name="T10" fmla="*/ 75 w 217"/>
                  <a:gd name="T11" fmla="*/ 67 h 135"/>
                  <a:gd name="T12" fmla="*/ 75 w 217"/>
                  <a:gd name="T13" fmla="*/ 67 h 135"/>
                  <a:gd name="T14" fmla="*/ 75 w 217"/>
                  <a:gd name="T15" fmla="*/ 83 h 135"/>
                  <a:gd name="T16" fmla="*/ 75 w 217"/>
                  <a:gd name="T17" fmla="*/ 83 h 135"/>
                  <a:gd name="T18" fmla="*/ 112 w 217"/>
                  <a:gd name="T19" fmla="*/ 90 h 135"/>
                  <a:gd name="T20" fmla="*/ 150 w 217"/>
                  <a:gd name="T21" fmla="*/ 75 h 135"/>
                  <a:gd name="T22" fmla="*/ 187 w 217"/>
                  <a:gd name="T23" fmla="*/ 52 h 135"/>
                  <a:gd name="T24" fmla="*/ 217 w 217"/>
                  <a:gd name="T25" fmla="*/ 22 h 135"/>
                  <a:gd name="T26" fmla="*/ 217 w 217"/>
                  <a:gd name="T27" fmla="*/ 22 h 135"/>
                  <a:gd name="T28" fmla="*/ 202 w 217"/>
                  <a:gd name="T29" fmla="*/ 52 h 135"/>
                  <a:gd name="T30" fmla="*/ 187 w 217"/>
                  <a:gd name="T31" fmla="*/ 83 h 135"/>
                  <a:gd name="T32" fmla="*/ 165 w 217"/>
                  <a:gd name="T33" fmla="*/ 105 h 135"/>
                  <a:gd name="T34" fmla="*/ 135 w 217"/>
                  <a:gd name="T35" fmla="*/ 128 h 135"/>
                  <a:gd name="T36" fmla="*/ 105 w 217"/>
                  <a:gd name="T37" fmla="*/ 135 h 135"/>
                  <a:gd name="T38" fmla="*/ 82 w 217"/>
                  <a:gd name="T39" fmla="*/ 135 h 135"/>
                  <a:gd name="T40" fmla="*/ 52 w 217"/>
                  <a:gd name="T41" fmla="*/ 128 h 135"/>
                  <a:gd name="T42" fmla="*/ 37 w 217"/>
                  <a:gd name="T43" fmla="*/ 113 h 135"/>
                  <a:gd name="T44" fmla="*/ 37 w 217"/>
                  <a:gd name="T45" fmla="*/ 113 h 135"/>
                  <a:gd name="T46" fmla="*/ 30 w 217"/>
                  <a:gd name="T47" fmla="*/ 113 h 135"/>
                  <a:gd name="T48" fmla="*/ 30 w 217"/>
                  <a:gd name="T49" fmla="*/ 113 h 135"/>
                  <a:gd name="T50" fmla="*/ 22 w 217"/>
                  <a:gd name="T51" fmla="*/ 105 h 135"/>
                  <a:gd name="T52" fmla="*/ 7 w 217"/>
                  <a:gd name="T53" fmla="*/ 83 h 135"/>
                  <a:gd name="T54" fmla="*/ 7 w 217"/>
                  <a:gd name="T55" fmla="*/ 83 h 135"/>
                  <a:gd name="T56" fmla="*/ 0 w 217"/>
                  <a:gd name="T57" fmla="*/ 45 h 135"/>
                  <a:gd name="T58" fmla="*/ 7 w 217"/>
                  <a:gd name="T59" fmla="*/ 22 h 135"/>
                  <a:gd name="T60" fmla="*/ 15 w 217"/>
                  <a:gd name="T61" fmla="*/ 7 h 135"/>
                  <a:gd name="T62" fmla="*/ 30 w 217"/>
                  <a:gd name="T63" fmla="*/ 0 h 135"/>
                  <a:gd name="T64" fmla="*/ 30 w 217"/>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35">
                    <a:moveTo>
                      <a:pt x="30" y="0"/>
                    </a:moveTo>
                    <a:lnTo>
                      <a:pt x="30" y="0"/>
                    </a:lnTo>
                    <a:lnTo>
                      <a:pt x="45" y="0"/>
                    </a:lnTo>
                    <a:lnTo>
                      <a:pt x="60" y="15"/>
                    </a:lnTo>
                    <a:lnTo>
                      <a:pt x="67" y="30"/>
                    </a:lnTo>
                    <a:lnTo>
                      <a:pt x="75" y="67"/>
                    </a:lnTo>
                    <a:lnTo>
                      <a:pt x="75" y="67"/>
                    </a:lnTo>
                    <a:lnTo>
                      <a:pt x="75" y="83"/>
                    </a:lnTo>
                    <a:lnTo>
                      <a:pt x="75" y="83"/>
                    </a:lnTo>
                    <a:lnTo>
                      <a:pt x="112" y="90"/>
                    </a:lnTo>
                    <a:lnTo>
                      <a:pt x="150" y="75"/>
                    </a:lnTo>
                    <a:lnTo>
                      <a:pt x="187" y="52"/>
                    </a:lnTo>
                    <a:lnTo>
                      <a:pt x="217" y="22"/>
                    </a:lnTo>
                    <a:lnTo>
                      <a:pt x="217" y="22"/>
                    </a:lnTo>
                    <a:lnTo>
                      <a:pt x="202" y="52"/>
                    </a:lnTo>
                    <a:lnTo>
                      <a:pt x="187" y="83"/>
                    </a:lnTo>
                    <a:lnTo>
                      <a:pt x="165" y="105"/>
                    </a:lnTo>
                    <a:lnTo>
                      <a:pt x="135" y="128"/>
                    </a:lnTo>
                    <a:lnTo>
                      <a:pt x="105" y="135"/>
                    </a:lnTo>
                    <a:lnTo>
                      <a:pt x="82" y="135"/>
                    </a:lnTo>
                    <a:lnTo>
                      <a:pt x="52" y="128"/>
                    </a:lnTo>
                    <a:lnTo>
                      <a:pt x="37" y="113"/>
                    </a:lnTo>
                    <a:lnTo>
                      <a:pt x="37" y="113"/>
                    </a:lnTo>
                    <a:lnTo>
                      <a:pt x="30" y="113"/>
                    </a:lnTo>
                    <a:lnTo>
                      <a:pt x="30" y="113"/>
                    </a:lnTo>
                    <a:lnTo>
                      <a:pt x="22" y="105"/>
                    </a:lnTo>
                    <a:lnTo>
                      <a:pt x="7" y="83"/>
                    </a:lnTo>
                    <a:lnTo>
                      <a:pt x="7" y="83"/>
                    </a:lnTo>
                    <a:lnTo>
                      <a:pt x="0" y="45"/>
                    </a:lnTo>
                    <a:lnTo>
                      <a:pt x="7" y="22"/>
                    </a:lnTo>
                    <a:lnTo>
                      <a:pt x="15" y="7"/>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 name="Freeform 23"/>
              <p:cNvSpPr>
                <a:spLocks/>
              </p:cNvSpPr>
              <p:nvPr/>
            </p:nvSpPr>
            <p:spPr bwMode="auto">
              <a:xfrm>
                <a:off x="950913" y="2211388"/>
                <a:ext cx="1633538" cy="1216025"/>
              </a:xfrm>
              <a:custGeom>
                <a:avLst/>
                <a:gdLst>
                  <a:gd name="T0" fmla="*/ 316 w 1029"/>
                  <a:gd name="T1" fmla="*/ 278 h 766"/>
                  <a:gd name="T2" fmla="*/ 316 w 1029"/>
                  <a:gd name="T3" fmla="*/ 278 h 766"/>
                  <a:gd name="T4" fmla="*/ 391 w 1029"/>
                  <a:gd name="T5" fmla="*/ 210 h 766"/>
                  <a:gd name="T6" fmla="*/ 466 w 1029"/>
                  <a:gd name="T7" fmla="*/ 150 h 766"/>
                  <a:gd name="T8" fmla="*/ 534 w 1029"/>
                  <a:gd name="T9" fmla="*/ 98 h 766"/>
                  <a:gd name="T10" fmla="*/ 601 w 1029"/>
                  <a:gd name="T11" fmla="*/ 60 h 766"/>
                  <a:gd name="T12" fmla="*/ 661 w 1029"/>
                  <a:gd name="T13" fmla="*/ 38 h 766"/>
                  <a:gd name="T14" fmla="*/ 722 w 1029"/>
                  <a:gd name="T15" fmla="*/ 15 h 766"/>
                  <a:gd name="T16" fmla="*/ 774 w 1029"/>
                  <a:gd name="T17" fmla="*/ 0 h 766"/>
                  <a:gd name="T18" fmla="*/ 827 w 1029"/>
                  <a:gd name="T19" fmla="*/ 0 h 766"/>
                  <a:gd name="T20" fmla="*/ 872 w 1029"/>
                  <a:gd name="T21" fmla="*/ 0 h 766"/>
                  <a:gd name="T22" fmla="*/ 909 w 1029"/>
                  <a:gd name="T23" fmla="*/ 8 h 766"/>
                  <a:gd name="T24" fmla="*/ 939 w 1029"/>
                  <a:gd name="T25" fmla="*/ 23 h 766"/>
                  <a:gd name="T26" fmla="*/ 969 w 1029"/>
                  <a:gd name="T27" fmla="*/ 38 h 766"/>
                  <a:gd name="T28" fmla="*/ 992 w 1029"/>
                  <a:gd name="T29" fmla="*/ 60 h 766"/>
                  <a:gd name="T30" fmla="*/ 1014 w 1029"/>
                  <a:gd name="T31" fmla="*/ 83 h 766"/>
                  <a:gd name="T32" fmla="*/ 1022 w 1029"/>
                  <a:gd name="T33" fmla="*/ 113 h 766"/>
                  <a:gd name="T34" fmla="*/ 1029 w 1029"/>
                  <a:gd name="T35" fmla="*/ 135 h 766"/>
                  <a:gd name="T36" fmla="*/ 1029 w 1029"/>
                  <a:gd name="T37" fmla="*/ 135 h 766"/>
                  <a:gd name="T38" fmla="*/ 1029 w 1029"/>
                  <a:gd name="T39" fmla="*/ 188 h 766"/>
                  <a:gd name="T40" fmla="*/ 1014 w 1029"/>
                  <a:gd name="T41" fmla="*/ 225 h 766"/>
                  <a:gd name="T42" fmla="*/ 1014 w 1029"/>
                  <a:gd name="T43" fmla="*/ 225 h 766"/>
                  <a:gd name="T44" fmla="*/ 1014 w 1029"/>
                  <a:gd name="T45" fmla="*/ 188 h 766"/>
                  <a:gd name="T46" fmla="*/ 1014 w 1029"/>
                  <a:gd name="T47" fmla="*/ 188 h 766"/>
                  <a:gd name="T48" fmla="*/ 1007 w 1029"/>
                  <a:gd name="T49" fmla="*/ 158 h 766"/>
                  <a:gd name="T50" fmla="*/ 992 w 1029"/>
                  <a:gd name="T51" fmla="*/ 128 h 766"/>
                  <a:gd name="T52" fmla="*/ 977 w 1029"/>
                  <a:gd name="T53" fmla="*/ 105 h 766"/>
                  <a:gd name="T54" fmla="*/ 954 w 1029"/>
                  <a:gd name="T55" fmla="*/ 83 h 766"/>
                  <a:gd name="T56" fmla="*/ 924 w 1029"/>
                  <a:gd name="T57" fmla="*/ 68 h 766"/>
                  <a:gd name="T58" fmla="*/ 887 w 1029"/>
                  <a:gd name="T59" fmla="*/ 53 h 766"/>
                  <a:gd name="T60" fmla="*/ 849 w 1029"/>
                  <a:gd name="T61" fmla="*/ 45 h 766"/>
                  <a:gd name="T62" fmla="*/ 804 w 1029"/>
                  <a:gd name="T63" fmla="*/ 45 h 766"/>
                  <a:gd name="T64" fmla="*/ 759 w 1029"/>
                  <a:gd name="T65" fmla="*/ 53 h 766"/>
                  <a:gd name="T66" fmla="*/ 699 w 1029"/>
                  <a:gd name="T67" fmla="*/ 60 h 766"/>
                  <a:gd name="T68" fmla="*/ 646 w 1029"/>
                  <a:gd name="T69" fmla="*/ 83 h 766"/>
                  <a:gd name="T70" fmla="*/ 586 w 1029"/>
                  <a:gd name="T71" fmla="*/ 113 h 766"/>
                  <a:gd name="T72" fmla="*/ 519 w 1029"/>
                  <a:gd name="T73" fmla="*/ 150 h 766"/>
                  <a:gd name="T74" fmla="*/ 451 w 1029"/>
                  <a:gd name="T75" fmla="*/ 195 h 766"/>
                  <a:gd name="T76" fmla="*/ 376 w 1029"/>
                  <a:gd name="T77" fmla="*/ 255 h 766"/>
                  <a:gd name="T78" fmla="*/ 301 w 1029"/>
                  <a:gd name="T79" fmla="*/ 323 h 766"/>
                  <a:gd name="T80" fmla="*/ 301 w 1029"/>
                  <a:gd name="T81" fmla="*/ 323 h 766"/>
                  <a:gd name="T82" fmla="*/ 203 w 1029"/>
                  <a:gd name="T83" fmla="*/ 428 h 766"/>
                  <a:gd name="T84" fmla="*/ 128 w 1029"/>
                  <a:gd name="T85" fmla="*/ 533 h 766"/>
                  <a:gd name="T86" fmla="*/ 61 w 1029"/>
                  <a:gd name="T87" fmla="*/ 646 h 766"/>
                  <a:gd name="T88" fmla="*/ 0 w 1029"/>
                  <a:gd name="T89" fmla="*/ 766 h 766"/>
                  <a:gd name="T90" fmla="*/ 23 w 1029"/>
                  <a:gd name="T91" fmla="*/ 721 h 766"/>
                  <a:gd name="T92" fmla="*/ 23 w 1029"/>
                  <a:gd name="T93" fmla="*/ 721 h 766"/>
                  <a:gd name="T94" fmla="*/ 76 w 1029"/>
                  <a:gd name="T95" fmla="*/ 601 h 766"/>
                  <a:gd name="T96" fmla="*/ 143 w 1029"/>
                  <a:gd name="T97" fmla="*/ 488 h 766"/>
                  <a:gd name="T98" fmla="*/ 226 w 1029"/>
                  <a:gd name="T99" fmla="*/ 376 h 766"/>
                  <a:gd name="T100" fmla="*/ 316 w 1029"/>
                  <a:gd name="T101" fmla="*/ 278 h 766"/>
                  <a:gd name="T102" fmla="*/ 316 w 1029"/>
                  <a:gd name="T103" fmla="*/ 27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9" h="766">
                    <a:moveTo>
                      <a:pt x="316" y="278"/>
                    </a:moveTo>
                    <a:lnTo>
                      <a:pt x="316" y="278"/>
                    </a:lnTo>
                    <a:lnTo>
                      <a:pt x="391" y="210"/>
                    </a:lnTo>
                    <a:lnTo>
                      <a:pt x="466" y="150"/>
                    </a:lnTo>
                    <a:lnTo>
                      <a:pt x="534" y="98"/>
                    </a:lnTo>
                    <a:lnTo>
                      <a:pt x="601" y="60"/>
                    </a:lnTo>
                    <a:lnTo>
                      <a:pt x="661" y="38"/>
                    </a:lnTo>
                    <a:lnTo>
                      <a:pt x="722" y="15"/>
                    </a:lnTo>
                    <a:lnTo>
                      <a:pt x="774" y="0"/>
                    </a:lnTo>
                    <a:lnTo>
                      <a:pt x="827" y="0"/>
                    </a:lnTo>
                    <a:lnTo>
                      <a:pt x="872" y="0"/>
                    </a:lnTo>
                    <a:lnTo>
                      <a:pt x="909" y="8"/>
                    </a:lnTo>
                    <a:lnTo>
                      <a:pt x="939" y="23"/>
                    </a:lnTo>
                    <a:lnTo>
                      <a:pt x="969" y="38"/>
                    </a:lnTo>
                    <a:lnTo>
                      <a:pt x="992" y="60"/>
                    </a:lnTo>
                    <a:lnTo>
                      <a:pt x="1014" y="83"/>
                    </a:lnTo>
                    <a:lnTo>
                      <a:pt x="1022" y="113"/>
                    </a:lnTo>
                    <a:lnTo>
                      <a:pt x="1029" y="135"/>
                    </a:lnTo>
                    <a:lnTo>
                      <a:pt x="1029" y="135"/>
                    </a:lnTo>
                    <a:lnTo>
                      <a:pt x="1029" y="188"/>
                    </a:lnTo>
                    <a:lnTo>
                      <a:pt x="1014" y="225"/>
                    </a:lnTo>
                    <a:lnTo>
                      <a:pt x="1014" y="225"/>
                    </a:lnTo>
                    <a:lnTo>
                      <a:pt x="1014" y="188"/>
                    </a:lnTo>
                    <a:lnTo>
                      <a:pt x="1014" y="188"/>
                    </a:lnTo>
                    <a:lnTo>
                      <a:pt x="1007" y="158"/>
                    </a:lnTo>
                    <a:lnTo>
                      <a:pt x="992" y="128"/>
                    </a:lnTo>
                    <a:lnTo>
                      <a:pt x="977" y="105"/>
                    </a:lnTo>
                    <a:lnTo>
                      <a:pt x="954" y="83"/>
                    </a:lnTo>
                    <a:lnTo>
                      <a:pt x="924" y="68"/>
                    </a:lnTo>
                    <a:lnTo>
                      <a:pt x="887" y="53"/>
                    </a:lnTo>
                    <a:lnTo>
                      <a:pt x="849" y="45"/>
                    </a:lnTo>
                    <a:lnTo>
                      <a:pt x="804" y="45"/>
                    </a:lnTo>
                    <a:lnTo>
                      <a:pt x="759" y="53"/>
                    </a:lnTo>
                    <a:lnTo>
                      <a:pt x="699" y="60"/>
                    </a:lnTo>
                    <a:lnTo>
                      <a:pt x="646" y="83"/>
                    </a:lnTo>
                    <a:lnTo>
                      <a:pt x="586" y="113"/>
                    </a:lnTo>
                    <a:lnTo>
                      <a:pt x="519" y="150"/>
                    </a:lnTo>
                    <a:lnTo>
                      <a:pt x="451" y="195"/>
                    </a:lnTo>
                    <a:lnTo>
                      <a:pt x="376" y="255"/>
                    </a:lnTo>
                    <a:lnTo>
                      <a:pt x="301" y="323"/>
                    </a:lnTo>
                    <a:lnTo>
                      <a:pt x="301" y="323"/>
                    </a:lnTo>
                    <a:lnTo>
                      <a:pt x="203" y="428"/>
                    </a:lnTo>
                    <a:lnTo>
                      <a:pt x="128" y="533"/>
                    </a:lnTo>
                    <a:lnTo>
                      <a:pt x="61" y="646"/>
                    </a:lnTo>
                    <a:lnTo>
                      <a:pt x="0" y="766"/>
                    </a:lnTo>
                    <a:lnTo>
                      <a:pt x="23" y="721"/>
                    </a:lnTo>
                    <a:lnTo>
                      <a:pt x="23" y="721"/>
                    </a:lnTo>
                    <a:lnTo>
                      <a:pt x="76" y="601"/>
                    </a:lnTo>
                    <a:lnTo>
                      <a:pt x="143" y="488"/>
                    </a:lnTo>
                    <a:lnTo>
                      <a:pt x="226" y="376"/>
                    </a:lnTo>
                    <a:lnTo>
                      <a:pt x="316" y="278"/>
                    </a:lnTo>
                    <a:lnTo>
                      <a:pt x="31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6" name="Freeform 24"/>
              <p:cNvSpPr>
                <a:spLocks/>
              </p:cNvSpPr>
              <p:nvPr/>
            </p:nvSpPr>
            <p:spPr bwMode="auto">
              <a:xfrm>
                <a:off x="808038" y="1484313"/>
                <a:ext cx="488950" cy="763588"/>
              </a:xfrm>
              <a:custGeom>
                <a:avLst/>
                <a:gdLst>
                  <a:gd name="T0" fmla="*/ 211 w 308"/>
                  <a:gd name="T1" fmla="*/ 421 h 481"/>
                  <a:gd name="T2" fmla="*/ 211 w 308"/>
                  <a:gd name="T3" fmla="*/ 421 h 481"/>
                  <a:gd name="T4" fmla="*/ 241 w 308"/>
                  <a:gd name="T5" fmla="*/ 383 h 481"/>
                  <a:gd name="T6" fmla="*/ 271 w 308"/>
                  <a:gd name="T7" fmla="*/ 345 h 481"/>
                  <a:gd name="T8" fmla="*/ 293 w 308"/>
                  <a:gd name="T9" fmla="*/ 308 h 481"/>
                  <a:gd name="T10" fmla="*/ 301 w 308"/>
                  <a:gd name="T11" fmla="*/ 263 h 481"/>
                  <a:gd name="T12" fmla="*/ 308 w 308"/>
                  <a:gd name="T13" fmla="*/ 218 h 481"/>
                  <a:gd name="T14" fmla="*/ 301 w 308"/>
                  <a:gd name="T15" fmla="*/ 165 h 481"/>
                  <a:gd name="T16" fmla="*/ 286 w 308"/>
                  <a:gd name="T17" fmla="*/ 120 h 481"/>
                  <a:gd name="T18" fmla="*/ 263 w 308"/>
                  <a:gd name="T19" fmla="*/ 75 h 481"/>
                  <a:gd name="T20" fmla="*/ 263 w 308"/>
                  <a:gd name="T21" fmla="*/ 75 h 481"/>
                  <a:gd name="T22" fmla="*/ 226 w 308"/>
                  <a:gd name="T23" fmla="*/ 45 h 481"/>
                  <a:gd name="T24" fmla="*/ 181 w 308"/>
                  <a:gd name="T25" fmla="*/ 15 h 481"/>
                  <a:gd name="T26" fmla="*/ 128 w 308"/>
                  <a:gd name="T27" fmla="*/ 0 h 481"/>
                  <a:gd name="T28" fmla="*/ 83 w 308"/>
                  <a:gd name="T29" fmla="*/ 0 h 481"/>
                  <a:gd name="T30" fmla="*/ 83 w 308"/>
                  <a:gd name="T31" fmla="*/ 0 h 481"/>
                  <a:gd name="T32" fmla="*/ 113 w 308"/>
                  <a:gd name="T33" fmla="*/ 15 h 481"/>
                  <a:gd name="T34" fmla="*/ 143 w 308"/>
                  <a:gd name="T35" fmla="*/ 30 h 481"/>
                  <a:gd name="T36" fmla="*/ 173 w 308"/>
                  <a:gd name="T37" fmla="*/ 52 h 481"/>
                  <a:gd name="T38" fmla="*/ 196 w 308"/>
                  <a:gd name="T39" fmla="*/ 75 h 481"/>
                  <a:gd name="T40" fmla="*/ 196 w 308"/>
                  <a:gd name="T41" fmla="*/ 75 h 481"/>
                  <a:gd name="T42" fmla="*/ 226 w 308"/>
                  <a:gd name="T43" fmla="*/ 120 h 481"/>
                  <a:gd name="T44" fmla="*/ 241 w 308"/>
                  <a:gd name="T45" fmla="*/ 165 h 481"/>
                  <a:gd name="T46" fmla="*/ 248 w 308"/>
                  <a:gd name="T47" fmla="*/ 210 h 481"/>
                  <a:gd name="T48" fmla="*/ 241 w 308"/>
                  <a:gd name="T49" fmla="*/ 255 h 481"/>
                  <a:gd name="T50" fmla="*/ 233 w 308"/>
                  <a:gd name="T51" fmla="*/ 300 h 481"/>
                  <a:gd name="T52" fmla="*/ 211 w 308"/>
                  <a:gd name="T53" fmla="*/ 345 h 481"/>
                  <a:gd name="T54" fmla="*/ 181 w 308"/>
                  <a:gd name="T55" fmla="*/ 383 h 481"/>
                  <a:gd name="T56" fmla="*/ 151 w 308"/>
                  <a:gd name="T57" fmla="*/ 421 h 481"/>
                  <a:gd name="T58" fmla="*/ 151 w 308"/>
                  <a:gd name="T59" fmla="*/ 421 h 481"/>
                  <a:gd name="T60" fmla="*/ 113 w 308"/>
                  <a:gd name="T61" fmla="*/ 443 h 481"/>
                  <a:gd name="T62" fmla="*/ 83 w 308"/>
                  <a:gd name="T63" fmla="*/ 458 h 481"/>
                  <a:gd name="T64" fmla="*/ 38 w 308"/>
                  <a:gd name="T65" fmla="*/ 473 h 481"/>
                  <a:gd name="T66" fmla="*/ 0 w 308"/>
                  <a:gd name="T67" fmla="*/ 481 h 481"/>
                  <a:gd name="T68" fmla="*/ 0 w 308"/>
                  <a:gd name="T69" fmla="*/ 481 h 481"/>
                  <a:gd name="T70" fmla="*/ 53 w 308"/>
                  <a:gd name="T71" fmla="*/ 481 h 481"/>
                  <a:gd name="T72" fmla="*/ 113 w 308"/>
                  <a:gd name="T73" fmla="*/ 473 h 481"/>
                  <a:gd name="T74" fmla="*/ 166 w 308"/>
                  <a:gd name="T75" fmla="*/ 451 h 481"/>
                  <a:gd name="T76" fmla="*/ 211 w 308"/>
                  <a:gd name="T77" fmla="*/ 421 h 481"/>
                  <a:gd name="T78" fmla="*/ 211 w 308"/>
                  <a:gd name="T79" fmla="*/ 4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81">
                    <a:moveTo>
                      <a:pt x="211" y="421"/>
                    </a:moveTo>
                    <a:lnTo>
                      <a:pt x="211" y="421"/>
                    </a:lnTo>
                    <a:lnTo>
                      <a:pt x="241" y="383"/>
                    </a:lnTo>
                    <a:lnTo>
                      <a:pt x="271" y="345"/>
                    </a:lnTo>
                    <a:lnTo>
                      <a:pt x="293" y="308"/>
                    </a:lnTo>
                    <a:lnTo>
                      <a:pt x="301" y="263"/>
                    </a:lnTo>
                    <a:lnTo>
                      <a:pt x="308" y="218"/>
                    </a:lnTo>
                    <a:lnTo>
                      <a:pt x="301" y="165"/>
                    </a:lnTo>
                    <a:lnTo>
                      <a:pt x="286" y="120"/>
                    </a:lnTo>
                    <a:lnTo>
                      <a:pt x="263" y="75"/>
                    </a:lnTo>
                    <a:lnTo>
                      <a:pt x="263" y="75"/>
                    </a:lnTo>
                    <a:lnTo>
                      <a:pt x="226" y="45"/>
                    </a:lnTo>
                    <a:lnTo>
                      <a:pt x="181" y="15"/>
                    </a:lnTo>
                    <a:lnTo>
                      <a:pt x="128" y="0"/>
                    </a:lnTo>
                    <a:lnTo>
                      <a:pt x="83" y="0"/>
                    </a:lnTo>
                    <a:lnTo>
                      <a:pt x="83" y="0"/>
                    </a:lnTo>
                    <a:lnTo>
                      <a:pt x="113" y="15"/>
                    </a:lnTo>
                    <a:lnTo>
                      <a:pt x="143" y="30"/>
                    </a:lnTo>
                    <a:lnTo>
                      <a:pt x="173" y="52"/>
                    </a:lnTo>
                    <a:lnTo>
                      <a:pt x="196" y="75"/>
                    </a:lnTo>
                    <a:lnTo>
                      <a:pt x="196" y="75"/>
                    </a:lnTo>
                    <a:lnTo>
                      <a:pt x="226" y="120"/>
                    </a:lnTo>
                    <a:lnTo>
                      <a:pt x="241" y="165"/>
                    </a:lnTo>
                    <a:lnTo>
                      <a:pt x="248" y="210"/>
                    </a:lnTo>
                    <a:lnTo>
                      <a:pt x="241" y="255"/>
                    </a:lnTo>
                    <a:lnTo>
                      <a:pt x="233" y="300"/>
                    </a:lnTo>
                    <a:lnTo>
                      <a:pt x="211" y="345"/>
                    </a:lnTo>
                    <a:lnTo>
                      <a:pt x="181" y="383"/>
                    </a:lnTo>
                    <a:lnTo>
                      <a:pt x="151" y="421"/>
                    </a:lnTo>
                    <a:lnTo>
                      <a:pt x="151" y="421"/>
                    </a:lnTo>
                    <a:lnTo>
                      <a:pt x="113" y="443"/>
                    </a:lnTo>
                    <a:lnTo>
                      <a:pt x="83" y="458"/>
                    </a:lnTo>
                    <a:lnTo>
                      <a:pt x="38" y="473"/>
                    </a:lnTo>
                    <a:lnTo>
                      <a:pt x="0" y="481"/>
                    </a:lnTo>
                    <a:lnTo>
                      <a:pt x="0" y="481"/>
                    </a:lnTo>
                    <a:lnTo>
                      <a:pt x="53" y="481"/>
                    </a:lnTo>
                    <a:lnTo>
                      <a:pt x="113" y="473"/>
                    </a:lnTo>
                    <a:lnTo>
                      <a:pt x="166" y="451"/>
                    </a:lnTo>
                    <a:lnTo>
                      <a:pt x="211" y="421"/>
                    </a:lnTo>
                    <a:lnTo>
                      <a:pt x="21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7" name="Freeform 25"/>
              <p:cNvSpPr>
                <a:spLocks/>
              </p:cNvSpPr>
              <p:nvPr/>
            </p:nvSpPr>
            <p:spPr bwMode="auto">
              <a:xfrm>
                <a:off x="630238" y="1484313"/>
                <a:ext cx="309563" cy="452438"/>
              </a:xfrm>
              <a:custGeom>
                <a:avLst/>
                <a:gdLst>
                  <a:gd name="T0" fmla="*/ 165 w 195"/>
                  <a:gd name="T1" fmla="*/ 255 h 285"/>
                  <a:gd name="T2" fmla="*/ 165 w 195"/>
                  <a:gd name="T3" fmla="*/ 255 h 285"/>
                  <a:gd name="T4" fmla="*/ 165 w 195"/>
                  <a:gd name="T5" fmla="*/ 240 h 285"/>
                  <a:gd name="T6" fmla="*/ 150 w 195"/>
                  <a:gd name="T7" fmla="*/ 225 h 285"/>
                  <a:gd name="T8" fmla="*/ 127 w 195"/>
                  <a:gd name="T9" fmla="*/ 218 h 285"/>
                  <a:gd name="T10" fmla="*/ 105 w 195"/>
                  <a:gd name="T11" fmla="*/ 218 h 285"/>
                  <a:gd name="T12" fmla="*/ 105 w 195"/>
                  <a:gd name="T13" fmla="*/ 218 h 285"/>
                  <a:gd name="T14" fmla="*/ 67 w 195"/>
                  <a:gd name="T15" fmla="*/ 210 h 285"/>
                  <a:gd name="T16" fmla="*/ 45 w 195"/>
                  <a:gd name="T17" fmla="*/ 195 h 285"/>
                  <a:gd name="T18" fmla="*/ 45 w 195"/>
                  <a:gd name="T19" fmla="*/ 195 h 285"/>
                  <a:gd name="T20" fmla="*/ 45 w 195"/>
                  <a:gd name="T21" fmla="*/ 150 h 285"/>
                  <a:gd name="T22" fmla="*/ 52 w 195"/>
                  <a:gd name="T23" fmla="*/ 113 h 285"/>
                  <a:gd name="T24" fmla="*/ 75 w 195"/>
                  <a:gd name="T25" fmla="*/ 67 h 285"/>
                  <a:gd name="T26" fmla="*/ 105 w 195"/>
                  <a:gd name="T27" fmla="*/ 37 h 285"/>
                  <a:gd name="T28" fmla="*/ 105 w 195"/>
                  <a:gd name="T29" fmla="*/ 37 h 285"/>
                  <a:gd name="T30" fmla="*/ 150 w 195"/>
                  <a:gd name="T31" fmla="*/ 15 h 285"/>
                  <a:gd name="T32" fmla="*/ 195 w 195"/>
                  <a:gd name="T33" fmla="*/ 0 h 285"/>
                  <a:gd name="T34" fmla="*/ 195 w 195"/>
                  <a:gd name="T35" fmla="*/ 0 h 285"/>
                  <a:gd name="T36" fmla="*/ 150 w 195"/>
                  <a:gd name="T37" fmla="*/ 0 h 285"/>
                  <a:gd name="T38" fmla="*/ 112 w 195"/>
                  <a:gd name="T39" fmla="*/ 0 h 285"/>
                  <a:gd name="T40" fmla="*/ 82 w 195"/>
                  <a:gd name="T41" fmla="*/ 15 h 285"/>
                  <a:gd name="T42" fmla="*/ 45 w 195"/>
                  <a:gd name="T43" fmla="*/ 37 h 285"/>
                  <a:gd name="T44" fmla="*/ 45 w 195"/>
                  <a:gd name="T45" fmla="*/ 37 h 285"/>
                  <a:gd name="T46" fmla="*/ 22 w 195"/>
                  <a:gd name="T47" fmla="*/ 67 h 285"/>
                  <a:gd name="T48" fmla="*/ 7 w 195"/>
                  <a:gd name="T49" fmla="*/ 98 h 285"/>
                  <a:gd name="T50" fmla="*/ 0 w 195"/>
                  <a:gd name="T51" fmla="*/ 128 h 285"/>
                  <a:gd name="T52" fmla="*/ 0 w 195"/>
                  <a:gd name="T53" fmla="*/ 150 h 285"/>
                  <a:gd name="T54" fmla="*/ 7 w 195"/>
                  <a:gd name="T55" fmla="*/ 180 h 285"/>
                  <a:gd name="T56" fmla="*/ 22 w 195"/>
                  <a:gd name="T57" fmla="*/ 203 h 285"/>
                  <a:gd name="T58" fmla="*/ 45 w 195"/>
                  <a:gd name="T59" fmla="*/ 240 h 285"/>
                  <a:gd name="T60" fmla="*/ 45 w 195"/>
                  <a:gd name="T61" fmla="*/ 240 h 285"/>
                  <a:gd name="T62" fmla="*/ 67 w 195"/>
                  <a:gd name="T63" fmla="*/ 263 h 285"/>
                  <a:gd name="T64" fmla="*/ 97 w 195"/>
                  <a:gd name="T65" fmla="*/ 278 h 285"/>
                  <a:gd name="T66" fmla="*/ 97 w 195"/>
                  <a:gd name="T67" fmla="*/ 278 h 285"/>
                  <a:gd name="T68" fmla="*/ 127 w 195"/>
                  <a:gd name="T69" fmla="*/ 285 h 285"/>
                  <a:gd name="T70" fmla="*/ 150 w 195"/>
                  <a:gd name="T71" fmla="*/ 278 h 285"/>
                  <a:gd name="T72" fmla="*/ 157 w 195"/>
                  <a:gd name="T73" fmla="*/ 270 h 285"/>
                  <a:gd name="T74" fmla="*/ 165 w 195"/>
                  <a:gd name="T75" fmla="*/ 255 h 285"/>
                  <a:gd name="T76" fmla="*/ 165 w 195"/>
                  <a:gd name="T77" fmla="*/ 25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5" h="285">
                    <a:moveTo>
                      <a:pt x="165" y="255"/>
                    </a:moveTo>
                    <a:lnTo>
                      <a:pt x="165" y="255"/>
                    </a:lnTo>
                    <a:lnTo>
                      <a:pt x="165" y="240"/>
                    </a:lnTo>
                    <a:lnTo>
                      <a:pt x="150" y="225"/>
                    </a:lnTo>
                    <a:lnTo>
                      <a:pt x="127" y="218"/>
                    </a:lnTo>
                    <a:lnTo>
                      <a:pt x="105" y="218"/>
                    </a:lnTo>
                    <a:lnTo>
                      <a:pt x="105" y="218"/>
                    </a:lnTo>
                    <a:lnTo>
                      <a:pt x="67" y="210"/>
                    </a:lnTo>
                    <a:lnTo>
                      <a:pt x="45" y="195"/>
                    </a:lnTo>
                    <a:lnTo>
                      <a:pt x="45" y="195"/>
                    </a:lnTo>
                    <a:lnTo>
                      <a:pt x="45" y="150"/>
                    </a:lnTo>
                    <a:lnTo>
                      <a:pt x="52" y="113"/>
                    </a:lnTo>
                    <a:lnTo>
                      <a:pt x="75" y="67"/>
                    </a:lnTo>
                    <a:lnTo>
                      <a:pt x="105" y="37"/>
                    </a:lnTo>
                    <a:lnTo>
                      <a:pt x="105" y="37"/>
                    </a:lnTo>
                    <a:lnTo>
                      <a:pt x="150" y="15"/>
                    </a:lnTo>
                    <a:lnTo>
                      <a:pt x="195" y="0"/>
                    </a:lnTo>
                    <a:lnTo>
                      <a:pt x="195" y="0"/>
                    </a:lnTo>
                    <a:lnTo>
                      <a:pt x="150" y="0"/>
                    </a:lnTo>
                    <a:lnTo>
                      <a:pt x="112" y="0"/>
                    </a:lnTo>
                    <a:lnTo>
                      <a:pt x="82" y="15"/>
                    </a:lnTo>
                    <a:lnTo>
                      <a:pt x="45" y="37"/>
                    </a:lnTo>
                    <a:lnTo>
                      <a:pt x="45" y="37"/>
                    </a:lnTo>
                    <a:lnTo>
                      <a:pt x="22" y="67"/>
                    </a:lnTo>
                    <a:lnTo>
                      <a:pt x="7" y="98"/>
                    </a:lnTo>
                    <a:lnTo>
                      <a:pt x="0" y="128"/>
                    </a:lnTo>
                    <a:lnTo>
                      <a:pt x="0" y="150"/>
                    </a:lnTo>
                    <a:lnTo>
                      <a:pt x="7" y="180"/>
                    </a:lnTo>
                    <a:lnTo>
                      <a:pt x="22" y="203"/>
                    </a:lnTo>
                    <a:lnTo>
                      <a:pt x="45" y="240"/>
                    </a:lnTo>
                    <a:lnTo>
                      <a:pt x="45" y="240"/>
                    </a:lnTo>
                    <a:lnTo>
                      <a:pt x="67" y="263"/>
                    </a:lnTo>
                    <a:lnTo>
                      <a:pt x="97" y="278"/>
                    </a:lnTo>
                    <a:lnTo>
                      <a:pt x="97" y="278"/>
                    </a:lnTo>
                    <a:lnTo>
                      <a:pt x="127" y="285"/>
                    </a:lnTo>
                    <a:lnTo>
                      <a:pt x="150" y="278"/>
                    </a:lnTo>
                    <a:lnTo>
                      <a:pt x="157" y="270"/>
                    </a:lnTo>
                    <a:lnTo>
                      <a:pt x="165" y="255"/>
                    </a:lnTo>
                    <a:lnTo>
                      <a:pt x="16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8" name="Freeform 26"/>
              <p:cNvSpPr>
                <a:spLocks/>
              </p:cNvSpPr>
              <p:nvPr/>
            </p:nvSpPr>
            <p:spPr bwMode="auto">
              <a:xfrm>
                <a:off x="260350" y="1066800"/>
                <a:ext cx="738188" cy="1181100"/>
              </a:xfrm>
              <a:custGeom>
                <a:avLst/>
                <a:gdLst>
                  <a:gd name="T0" fmla="*/ 142 w 465"/>
                  <a:gd name="T1" fmla="*/ 90 h 744"/>
                  <a:gd name="T2" fmla="*/ 142 w 465"/>
                  <a:gd name="T3" fmla="*/ 90 h 744"/>
                  <a:gd name="T4" fmla="*/ 82 w 465"/>
                  <a:gd name="T5" fmla="*/ 143 h 744"/>
                  <a:gd name="T6" fmla="*/ 45 w 465"/>
                  <a:gd name="T7" fmla="*/ 203 h 744"/>
                  <a:gd name="T8" fmla="*/ 15 w 465"/>
                  <a:gd name="T9" fmla="*/ 270 h 744"/>
                  <a:gd name="T10" fmla="*/ 0 w 465"/>
                  <a:gd name="T11" fmla="*/ 346 h 744"/>
                  <a:gd name="T12" fmla="*/ 0 w 465"/>
                  <a:gd name="T13" fmla="*/ 413 h 744"/>
                  <a:gd name="T14" fmla="*/ 7 w 465"/>
                  <a:gd name="T15" fmla="*/ 481 h 744"/>
                  <a:gd name="T16" fmla="*/ 37 w 465"/>
                  <a:gd name="T17" fmla="*/ 548 h 744"/>
                  <a:gd name="T18" fmla="*/ 75 w 465"/>
                  <a:gd name="T19" fmla="*/ 608 h 744"/>
                  <a:gd name="T20" fmla="*/ 75 w 465"/>
                  <a:gd name="T21" fmla="*/ 608 h 744"/>
                  <a:gd name="T22" fmla="*/ 97 w 465"/>
                  <a:gd name="T23" fmla="*/ 638 h 744"/>
                  <a:gd name="T24" fmla="*/ 127 w 465"/>
                  <a:gd name="T25" fmla="*/ 668 h 744"/>
                  <a:gd name="T26" fmla="*/ 195 w 465"/>
                  <a:gd name="T27" fmla="*/ 706 h 744"/>
                  <a:gd name="T28" fmla="*/ 233 w 465"/>
                  <a:gd name="T29" fmla="*/ 721 h 744"/>
                  <a:gd name="T30" fmla="*/ 270 w 465"/>
                  <a:gd name="T31" fmla="*/ 736 h 744"/>
                  <a:gd name="T32" fmla="*/ 308 w 465"/>
                  <a:gd name="T33" fmla="*/ 744 h 744"/>
                  <a:gd name="T34" fmla="*/ 345 w 465"/>
                  <a:gd name="T35" fmla="*/ 744 h 744"/>
                  <a:gd name="T36" fmla="*/ 345 w 465"/>
                  <a:gd name="T37" fmla="*/ 744 h 744"/>
                  <a:gd name="T38" fmla="*/ 293 w 465"/>
                  <a:gd name="T39" fmla="*/ 729 h 744"/>
                  <a:gd name="T40" fmla="*/ 240 w 465"/>
                  <a:gd name="T41" fmla="*/ 706 h 744"/>
                  <a:gd name="T42" fmla="*/ 195 w 465"/>
                  <a:gd name="T43" fmla="*/ 676 h 744"/>
                  <a:gd name="T44" fmla="*/ 158 w 465"/>
                  <a:gd name="T45" fmla="*/ 631 h 744"/>
                  <a:gd name="T46" fmla="*/ 158 w 465"/>
                  <a:gd name="T47" fmla="*/ 631 h 744"/>
                  <a:gd name="T48" fmla="*/ 120 w 465"/>
                  <a:gd name="T49" fmla="*/ 571 h 744"/>
                  <a:gd name="T50" fmla="*/ 90 w 465"/>
                  <a:gd name="T51" fmla="*/ 503 h 744"/>
                  <a:gd name="T52" fmla="*/ 82 w 465"/>
                  <a:gd name="T53" fmla="*/ 436 h 744"/>
                  <a:gd name="T54" fmla="*/ 82 w 465"/>
                  <a:gd name="T55" fmla="*/ 361 h 744"/>
                  <a:gd name="T56" fmla="*/ 97 w 465"/>
                  <a:gd name="T57" fmla="*/ 293 h 744"/>
                  <a:gd name="T58" fmla="*/ 127 w 465"/>
                  <a:gd name="T59" fmla="*/ 225 h 744"/>
                  <a:gd name="T60" fmla="*/ 165 w 465"/>
                  <a:gd name="T61" fmla="*/ 165 h 744"/>
                  <a:gd name="T62" fmla="*/ 225 w 465"/>
                  <a:gd name="T63" fmla="*/ 113 h 744"/>
                  <a:gd name="T64" fmla="*/ 225 w 465"/>
                  <a:gd name="T65" fmla="*/ 113 h 744"/>
                  <a:gd name="T66" fmla="*/ 285 w 465"/>
                  <a:gd name="T67" fmla="*/ 68 h 744"/>
                  <a:gd name="T68" fmla="*/ 345 w 465"/>
                  <a:gd name="T69" fmla="*/ 38 h 744"/>
                  <a:gd name="T70" fmla="*/ 405 w 465"/>
                  <a:gd name="T71" fmla="*/ 15 h 744"/>
                  <a:gd name="T72" fmla="*/ 465 w 465"/>
                  <a:gd name="T73" fmla="*/ 8 h 744"/>
                  <a:gd name="T74" fmla="*/ 465 w 465"/>
                  <a:gd name="T75" fmla="*/ 8 h 744"/>
                  <a:gd name="T76" fmla="*/ 383 w 465"/>
                  <a:gd name="T77" fmla="*/ 0 h 744"/>
                  <a:gd name="T78" fmla="*/ 300 w 465"/>
                  <a:gd name="T79" fmla="*/ 15 h 744"/>
                  <a:gd name="T80" fmla="*/ 263 w 465"/>
                  <a:gd name="T81" fmla="*/ 23 h 744"/>
                  <a:gd name="T82" fmla="*/ 218 w 465"/>
                  <a:gd name="T83" fmla="*/ 38 h 744"/>
                  <a:gd name="T84" fmla="*/ 180 w 465"/>
                  <a:gd name="T85" fmla="*/ 60 h 744"/>
                  <a:gd name="T86" fmla="*/ 142 w 465"/>
                  <a:gd name="T87" fmla="*/ 90 h 744"/>
                  <a:gd name="T88" fmla="*/ 142 w 465"/>
                  <a:gd name="T89" fmla="*/ 9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5" h="744">
                    <a:moveTo>
                      <a:pt x="142" y="90"/>
                    </a:moveTo>
                    <a:lnTo>
                      <a:pt x="142" y="90"/>
                    </a:lnTo>
                    <a:lnTo>
                      <a:pt x="82" y="143"/>
                    </a:lnTo>
                    <a:lnTo>
                      <a:pt x="45" y="203"/>
                    </a:lnTo>
                    <a:lnTo>
                      <a:pt x="15" y="270"/>
                    </a:lnTo>
                    <a:lnTo>
                      <a:pt x="0" y="346"/>
                    </a:lnTo>
                    <a:lnTo>
                      <a:pt x="0" y="413"/>
                    </a:lnTo>
                    <a:lnTo>
                      <a:pt x="7" y="481"/>
                    </a:lnTo>
                    <a:lnTo>
                      <a:pt x="37" y="548"/>
                    </a:lnTo>
                    <a:lnTo>
                      <a:pt x="75" y="608"/>
                    </a:lnTo>
                    <a:lnTo>
                      <a:pt x="75" y="608"/>
                    </a:lnTo>
                    <a:lnTo>
                      <a:pt x="97" y="638"/>
                    </a:lnTo>
                    <a:lnTo>
                      <a:pt x="127" y="668"/>
                    </a:lnTo>
                    <a:lnTo>
                      <a:pt x="195" y="706"/>
                    </a:lnTo>
                    <a:lnTo>
                      <a:pt x="233" y="721"/>
                    </a:lnTo>
                    <a:lnTo>
                      <a:pt x="270" y="736"/>
                    </a:lnTo>
                    <a:lnTo>
                      <a:pt x="308" y="744"/>
                    </a:lnTo>
                    <a:lnTo>
                      <a:pt x="345" y="744"/>
                    </a:lnTo>
                    <a:lnTo>
                      <a:pt x="345" y="744"/>
                    </a:lnTo>
                    <a:lnTo>
                      <a:pt x="293" y="729"/>
                    </a:lnTo>
                    <a:lnTo>
                      <a:pt x="240" y="706"/>
                    </a:lnTo>
                    <a:lnTo>
                      <a:pt x="195" y="676"/>
                    </a:lnTo>
                    <a:lnTo>
                      <a:pt x="158" y="631"/>
                    </a:lnTo>
                    <a:lnTo>
                      <a:pt x="158" y="631"/>
                    </a:lnTo>
                    <a:lnTo>
                      <a:pt x="120" y="571"/>
                    </a:lnTo>
                    <a:lnTo>
                      <a:pt x="90" y="503"/>
                    </a:lnTo>
                    <a:lnTo>
                      <a:pt x="82" y="436"/>
                    </a:lnTo>
                    <a:lnTo>
                      <a:pt x="82" y="361"/>
                    </a:lnTo>
                    <a:lnTo>
                      <a:pt x="97" y="293"/>
                    </a:lnTo>
                    <a:lnTo>
                      <a:pt x="127" y="225"/>
                    </a:lnTo>
                    <a:lnTo>
                      <a:pt x="165" y="165"/>
                    </a:lnTo>
                    <a:lnTo>
                      <a:pt x="225" y="113"/>
                    </a:lnTo>
                    <a:lnTo>
                      <a:pt x="225" y="113"/>
                    </a:lnTo>
                    <a:lnTo>
                      <a:pt x="285" y="68"/>
                    </a:lnTo>
                    <a:lnTo>
                      <a:pt x="345" y="38"/>
                    </a:lnTo>
                    <a:lnTo>
                      <a:pt x="405" y="15"/>
                    </a:lnTo>
                    <a:lnTo>
                      <a:pt x="465" y="8"/>
                    </a:lnTo>
                    <a:lnTo>
                      <a:pt x="465" y="8"/>
                    </a:lnTo>
                    <a:lnTo>
                      <a:pt x="383" y="0"/>
                    </a:lnTo>
                    <a:lnTo>
                      <a:pt x="300" y="15"/>
                    </a:lnTo>
                    <a:lnTo>
                      <a:pt x="263" y="23"/>
                    </a:lnTo>
                    <a:lnTo>
                      <a:pt x="218" y="38"/>
                    </a:lnTo>
                    <a:lnTo>
                      <a:pt x="180" y="60"/>
                    </a:lnTo>
                    <a:lnTo>
                      <a:pt x="142" y="90"/>
                    </a:lnTo>
                    <a:lnTo>
                      <a:pt x="14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9" name="Freeform 27"/>
              <p:cNvSpPr>
                <a:spLocks/>
              </p:cNvSpPr>
              <p:nvPr/>
            </p:nvSpPr>
            <p:spPr bwMode="auto">
              <a:xfrm>
                <a:off x="665163" y="1079500"/>
                <a:ext cx="1073150" cy="3756025"/>
              </a:xfrm>
              <a:custGeom>
                <a:avLst/>
                <a:gdLst>
                  <a:gd name="T0" fmla="*/ 676 w 676"/>
                  <a:gd name="T1" fmla="*/ 413 h 2366"/>
                  <a:gd name="T2" fmla="*/ 669 w 676"/>
                  <a:gd name="T3" fmla="*/ 525 h 2366"/>
                  <a:gd name="T4" fmla="*/ 646 w 676"/>
                  <a:gd name="T5" fmla="*/ 630 h 2366"/>
                  <a:gd name="T6" fmla="*/ 548 w 676"/>
                  <a:gd name="T7" fmla="*/ 841 h 2366"/>
                  <a:gd name="T8" fmla="*/ 421 w 676"/>
                  <a:gd name="T9" fmla="*/ 1051 h 2366"/>
                  <a:gd name="T10" fmla="*/ 271 w 676"/>
                  <a:gd name="T11" fmla="*/ 1291 h 2366"/>
                  <a:gd name="T12" fmla="*/ 218 w 676"/>
                  <a:gd name="T13" fmla="*/ 1389 h 2366"/>
                  <a:gd name="T14" fmla="*/ 135 w 676"/>
                  <a:gd name="T15" fmla="*/ 1584 h 2366"/>
                  <a:gd name="T16" fmla="*/ 90 w 676"/>
                  <a:gd name="T17" fmla="*/ 1772 h 2366"/>
                  <a:gd name="T18" fmla="*/ 68 w 676"/>
                  <a:gd name="T19" fmla="*/ 1945 h 2366"/>
                  <a:gd name="T20" fmla="*/ 83 w 676"/>
                  <a:gd name="T21" fmla="*/ 2163 h 2366"/>
                  <a:gd name="T22" fmla="*/ 120 w 676"/>
                  <a:gd name="T23" fmla="*/ 2366 h 2366"/>
                  <a:gd name="T24" fmla="*/ 83 w 676"/>
                  <a:gd name="T25" fmla="*/ 2290 h 2366"/>
                  <a:gd name="T26" fmla="*/ 23 w 676"/>
                  <a:gd name="T27" fmla="*/ 2095 h 2366"/>
                  <a:gd name="T28" fmla="*/ 8 w 676"/>
                  <a:gd name="T29" fmla="*/ 1960 h 2366"/>
                  <a:gd name="T30" fmla="*/ 8 w 676"/>
                  <a:gd name="T31" fmla="*/ 1802 h 2366"/>
                  <a:gd name="T32" fmla="*/ 38 w 676"/>
                  <a:gd name="T33" fmla="*/ 1637 h 2366"/>
                  <a:gd name="T34" fmla="*/ 105 w 676"/>
                  <a:gd name="T35" fmla="*/ 1457 h 2366"/>
                  <a:gd name="T36" fmla="*/ 210 w 676"/>
                  <a:gd name="T37" fmla="*/ 1276 h 2366"/>
                  <a:gd name="T38" fmla="*/ 413 w 676"/>
                  <a:gd name="T39" fmla="*/ 923 h 2366"/>
                  <a:gd name="T40" fmla="*/ 533 w 676"/>
                  <a:gd name="T41" fmla="*/ 676 h 2366"/>
                  <a:gd name="T42" fmla="*/ 579 w 676"/>
                  <a:gd name="T43" fmla="*/ 525 h 2366"/>
                  <a:gd name="T44" fmla="*/ 579 w 676"/>
                  <a:gd name="T45" fmla="*/ 383 h 2366"/>
                  <a:gd name="T46" fmla="*/ 533 w 676"/>
                  <a:gd name="T47" fmla="*/ 247 h 2366"/>
                  <a:gd name="T48" fmla="*/ 488 w 676"/>
                  <a:gd name="T49" fmla="*/ 180 h 2366"/>
                  <a:gd name="T50" fmla="*/ 353 w 676"/>
                  <a:gd name="T51" fmla="*/ 52 h 2366"/>
                  <a:gd name="T52" fmla="*/ 286 w 676"/>
                  <a:gd name="T53" fmla="*/ 15 h 2366"/>
                  <a:gd name="T54" fmla="*/ 210 w 676"/>
                  <a:gd name="T55" fmla="*/ 0 h 2366"/>
                  <a:gd name="T56" fmla="*/ 256 w 676"/>
                  <a:gd name="T57" fmla="*/ 0 h 2366"/>
                  <a:gd name="T58" fmla="*/ 353 w 676"/>
                  <a:gd name="T59" fmla="*/ 15 h 2366"/>
                  <a:gd name="T60" fmla="*/ 458 w 676"/>
                  <a:gd name="T61" fmla="*/ 60 h 2366"/>
                  <a:gd name="T62" fmla="*/ 548 w 676"/>
                  <a:gd name="T63" fmla="*/ 135 h 2366"/>
                  <a:gd name="T64" fmla="*/ 586 w 676"/>
                  <a:gd name="T65" fmla="*/ 180 h 2366"/>
                  <a:gd name="T66" fmla="*/ 646 w 676"/>
                  <a:gd name="T67" fmla="*/ 277 h 2366"/>
                  <a:gd name="T68" fmla="*/ 676 w 676"/>
                  <a:gd name="T69" fmla="*/ 413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2366">
                    <a:moveTo>
                      <a:pt x="676" y="413"/>
                    </a:moveTo>
                    <a:lnTo>
                      <a:pt x="676" y="413"/>
                    </a:lnTo>
                    <a:lnTo>
                      <a:pt x="676" y="473"/>
                    </a:lnTo>
                    <a:lnTo>
                      <a:pt x="669" y="525"/>
                    </a:lnTo>
                    <a:lnTo>
                      <a:pt x="661" y="578"/>
                    </a:lnTo>
                    <a:lnTo>
                      <a:pt x="646" y="630"/>
                    </a:lnTo>
                    <a:lnTo>
                      <a:pt x="601" y="736"/>
                    </a:lnTo>
                    <a:lnTo>
                      <a:pt x="548" y="841"/>
                    </a:lnTo>
                    <a:lnTo>
                      <a:pt x="488" y="946"/>
                    </a:lnTo>
                    <a:lnTo>
                      <a:pt x="421" y="1051"/>
                    </a:lnTo>
                    <a:lnTo>
                      <a:pt x="346" y="1164"/>
                    </a:lnTo>
                    <a:lnTo>
                      <a:pt x="271" y="1291"/>
                    </a:lnTo>
                    <a:lnTo>
                      <a:pt x="271" y="1291"/>
                    </a:lnTo>
                    <a:lnTo>
                      <a:pt x="218" y="1389"/>
                    </a:lnTo>
                    <a:lnTo>
                      <a:pt x="165" y="1487"/>
                    </a:lnTo>
                    <a:lnTo>
                      <a:pt x="135" y="1584"/>
                    </a:lnTo>
                    <a:lnTo>
                      <a:pt x="105" y="1682"/>
                    </a:lnTo>
                    <a:lnTo>
                      <a:pt x="90" y="1772"/>
                    </a:lnTo>
                    <a:lnTo>
                      <a:pt x="75" y="1862"/>
                    </a:lnTo>
                    <a:lnTo>
                      <a:pt x="68" y="1945"/>
                    </a:lnTo>
                    <a:lnTo>
                      <a:pt x="68" y="2028"/>
                    </a:lnTo>
                    <a:lnTo>
                      <a:pt x="83" y="2163"/>
                    </a:lnTo>
                    <a:lnTo>
                      <a:pt x="98" y="2268"/>
                    </a:lnTo>
                    <a:lnTo>
                      <a:pt x="120" y="2366"/>
                    </a:lnTo>
                    <a:lnTo>
                      <a:pt x="120" y="2366"/>
                    </a:lnTo>
                    <a:lnTo>
                      <a:pt x="83" y="2290"/>
                    </a:lnTo>
                    <a:lnTo>
                      <a:pt x="53" y="2208"/>
                    </a:lnTo>
                    <a:lnTo>
                      <a:pt x="23" y="2095"/>
                    </a:lnTo>
                    <a:lnTo>
                      <a:pt x="15" y="2028"/>
                    </a:lnTo>
                    <a:lnTo>
                      <a:pt x="8" y="1960"/>
                    </a:lnTo>
                    <a:lnTo>
                      <a:pt x="0" y="1885"/>
                    </a:lnTo>
                    <a:lnTo>
                      <a:pt x="8" y="1802"/>
                    </a:lnTo>
                    <a:lnTo>
                      <a:pt x="15" y="1720"/>
                    </a:lnTo>
                    <a:lnTo>
                      <a:pt x="38" y="1637"/>
                    </a:lnTo>
                    <a:lnTo>
                      <a:pt x="68" y="1547"/>
                    </a:lnTo>
                    <a:lnTo>
                      <a:pt x="105" y="1457"/>
                    </a:lnTo>
                    <a:lnTo>
                      <a:pt x="105" y="1457"/>
                    </a:lnTo>
                    <a:lnTo>
                      <a:pt x="210" y="1276"/>
                    </a:lnTo>
                    <a:lnTo>
                      <a:pt x="308" y="1096"/>
                    </a:lnTo>
                    <a:lnTo>
                      <a:pt x="413" y="923"/>
                    </a:lnTo>
                    <a:lnTo>
                      <a:pt x="496" y="758"/>
                    </a:lnTo>
                    <a:lnTo>
                      <a:pt x="533" y="676"/>
                    </a:lnTo>
                    <a:lnTo>
                      <a:pt x="556" y="600"/>
                    </a:lnTo>
                    <a:lnTo>
                      <a:pt x="579" y="525"/>
                    </a:lnTo>
                    <a:lnTo>
                      <a:pt x="586" y="450"/>
                    </a:lnTo>
                    <a:lnTo>
                      <a:pt x="579" y="383"/>
                    </a:lnTo>
                    <a:lnTo>
                      <a:pt x="563" y="307"/>
                    </a:lnTo>
                    <a:lnTo>
                      <a:pt x="533" y="247"/>
                    </a:lnTo>
                    <a:lnTo>
                      <a:pt x="488" y="180"/>
                    </a:lnTo>
                    <a:lnTo>
                      <a:pt x="488" y="180"/>
                    </a:lnTo>
                    <a:lnTo>
                      <a:pt x="428" y="112"/>
                    </a:lnTo>
                    <a:lnTo>
                      <a:pt x="353" y="52"/>
                    </a:lnTo>
                    <a:lnTo>
                      <a:pt x="323" y="30"/>
                    </a:lnTo>
                    <a:lnTo>
                      <a:pt x="286" y="15"/>
                    </a:lnTo>
                    <a:lnTo>
                      <a:pt x="248" y="7"/>
                    </a:lnTo>
                    <a:lnTo>
                      <a:pt x="210" y="0"/>
                    </a:lnTo>
                    <a:lnTo>
                      <a:pt x="210" y="0"/>
                    </a:lnTo>
                    <a:lnTo>
                      <a:pt x="256" y="0"/>
                    </a:lnTo>
                    <a:lnTo>
                      <a:pt x="308" y="0"/>
                    </a:lnTo>
                    <a:lnTo>
                      <a:pt x="353" y="15"/>
                    </a:lnTo>
                    <a:lnTo>
                      <a:pt x="406" y="37"/>
                    </a:lnTo>
                    <a:lnTo>
                      <a:pt x="458" y="60"/>
                    </a:lnTo>
                    <a:lnTo>
                      <a:pt x="503" y="90"/>
                    </a:lnTo>
                    <a:lnTo>
                      <a:pt x="548" y="135"/>
                    </a:lnTo>
                    <a:lnTo>
                      <a:pt x="586" y="180"/>
                    </a:lnTo>
                    <a:lnTo>
                      <a:pt x="586" y="180"/>
                    </a:lnTo>
                    <a:lnTo>
                      <a:pt x="616" y="225"/>
                    </a:lnTo>
                    <a:lnTo>
                      <a:pt x="646" y="277"/>
                    </a:lnTo>
                    <a:lnTo>
                      <a:pt x="669" y="345"/>
                    </a:lnTo>
                    <a:lnTo>
                      <a:pt x="676" y="413"/>
                    </a:lnTo>
                    <a:lnTo>
                      <a:pt x="676"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0" name="Freeform 28"/>
              <p:cNvSpPr>
                <a:spLocks/>
              </p:cNvSpPr>
              <p:nvPr/>
            </p:nvSpPr>
            <p:spPr bwMode="auto">
              <a:xfrm>
                <a:off x="1022350" y="2998788"/>
                <a:ext cx="1955800" cy="1490663"/>
              </a:xfrm>
              <a:custGeom>
                <a:avLst/>
                <a:gdLst>
                  <a:gd name="T0" fmla="*/ 0 w 1232"/>
                  <a:gd name="T1" fmla="*/ 698 h 939"/>
                  <a:gd name="T2" fmla="*/ 0 w 1232"/>
                  <a:gd name="T3" fmla="*/ 698 h 939"/>
                  <a:gd name="T4" fmla="*/ 8 w 1232"/>
                  <a:gd name="T5" fmla="*/ 623 h 939"/>
                  <a:gd name="T6" fmla="*/ 16 w 1232"/>
                  <a:gd name="T7" fmla="*/ 556 h 939"/>
                  <a:gd name="T8" fmla="*/ 38 w 1232"/>
                  <a:gd name="T9" fmla="*/ 488 h 939"/>
                  <a:gd name="T10" fmla="*/ 61 w 1232"/>
                  <a:gd name="T11" fmla="*/ 428 h 939"/>
                  <a:gd name="T12" fmla="*/ 91 w 1232"/>
                  <a:gd name="T13" fmla="*/ 360 h 939"/>
                  <a:gd name="T14" fmla="*/ 128 w 1232"/>
                  <a:gd name="T15" fmla="*/ 300 h 939"/>
                  <a:gd name="T16" fmla="*/ 166 w 1232"/>
                  <a:gd name="T17" fmla="*/ 248 h 939"/>
                  <a:gd name="T18" fmla="*/ 211 w 1232"/>
                  <a:gd name="T19" fmla="*/ 195 h 939"/>
                  <a:gd name="T20" fmla="*/ 256 w 1232"/>
                  <a:gd name="T21" fmla="*/ 150 h 939"/>
                  <a:gd name="T22" fmla="*/ 308 w 1232"/>
                  <a:gd name="T23" fmla="*/ 112 h 939"/>
                  <a:gd name="T24" fmla="*/ 369 w 1232"/>
                  <a:gd name="T25" fmla="*/ 75 h 939"/>
                  <a:gd name="T26" fmla="*/ 429 w 1232"/>
                  <a:gd name="T27" fmla="*/ 45 h 939"/>
                  <a:gd name="T28" fmla="*/ 489 w 1232"/>
                  <a:gd name="T29" fmla="*/ 22 h 939"/>
                  <a:gd name="T30" fmla="*/ 556 w 1232"/>
                  <a:gd name="T31" fmla="*/ 7 h 939"/>
                  <a:gd name="T32" fmla="*/ 624 w 1232"/>
                  <a:gd name="T33" fmla="*/ 0 h 939"/>
                  <a:gd name="T34" fmla="*/ 692 w 1232"/>
                  <a:gd name="T35" fmla="*/ 0 h 939"/>
                  <a:gd name="T36" fmla="*/ 692 w 1232"/>
                  <a:gd name="T37" fmla="*/ 0 h 939"/>
                  <a:gd name="T38" fmla="*/ 744 w 1232"/>
                  <a:gd name="T39" fmla="*/ 7 h 939"/>
                  <a:gd name="T40" fmla="*/ 789 w 1232"/>
                  <a:gd name="T41" fmla="*/ 15 h 939"/>
                  <a:gd name="T42" fmla="*/ 834 w 1232"/>
                  <a:gd name="T43" fmla="*/ 30 h 939"/>
                  <a:gd name="T44" fmla="*/ 879 w 1232"/>
                  <a:gd name="T45" fmla="*/ 52 h 939"/>
                  <a:gd name="T46" fmla="*/ 969 w 1232"/>
                  <a:gd name="T47" fmla="*/ 105 h 939"/>
                  <a:gd name="T48" fmla="*/ 1045 w 1232"/>
                  <a:gd name="T49" fmla="*/ 165 h 939"/>
                  <a:gd name="T50" fmla="*/ 1112 w 1232"/>
                  <a:gd name="T51" fmla="*/ 240 h 939"/>
                  <a:gd name="T52" fmla="*/ 1165 w 1232"/>
                  <a:gd name="T53" fmla="*/ 330 h 939"/>
                  <a:gd name="T54" fmla="*/ 1210 w 1232"/>
                  <a:gd name="T55" fmla="*/ 420 h 939"/>
                  <a:gd name="T56" fmla="*/ 1232 w 1232"/>
                  <a:gd name="T57" fmla="*/ 511 h 939"/>
                  <a:gd name="T58" fmla="*/ 1232 w 1232"/>
                  <a:gd name="T59" fmla="*/ 511 h 939"/>
                  <a:gd name="T60" fmla="*/ 1202 w 1232"/>
                  <a:gd name="T61" fmla="*/ 428 h 939"/>
                  <a:gd name="T62" fmla="*/ 1165 w 1232"/>
                  <a:gd name="T63" fmla="*/ 353 h 939"/>
                  <a:gd name="T64" fmla="*/ 1112 w 1232"/>
                  <a:gd name="T65" fmla="*/ 285 h 939"/>
                  <a:gd name="T66" fmla="*/ 1052 w 1232"/>
                  <a:gd name="T67" fmla="*/ 225 h 939"/>
                  <a:gd name="T68" fmla="*/ 977 w 1232"/>
                  <a:gd name="T69" fmla="*/ 180 h 939"/>
                  <a:gd name="T70" fmla="*/ 902 w 1232"/>
                  <a:gd name="T71" fmla="*/ 143 h 939"/>
                  <a:gd name="T72" fmla="*/ 819 w 1232"/>
                  <a:gd name="T73" fmla="*/ 112 h 939"/>
                  <a:gd name="T74" fmla="*/ 729 w 1232"/>
                  <a:gd name="T75" fmla="*/ 105 h 939"/>
                  <a:gd name="T76" fmla="*/ 729 w 1232"/>
                  <a:gd name="T77" fmla="*/ 105 h 939"/>
                  <a:gd name="T78" fmla="*/ 661 w 1232"/>
                  <a:gd name="T79" fmla="*/ 97 h 939"/>
                  <a:gd name="T80" fmla="*/ 594 w 1232"/>
                  <a:gd name="T81" fmla="*/ 105 h 939"/>
                  <a:gd name="T82" fmla="*/ 526 w 1232"/>
                  <a:gd name="T83" fmla="*/ 120 h 939"/>
                  <a:gd name="T84" fmla="*/ 459 w 1232"/>
                  <a:gd name="T85" fmla="*/ 143 h 939"/>
                  <a:gd name="T86" fmla="*/ 399 w 1232"/>
                  <a:gd name="T87" fmla="*/ 165 h 939"/>
                  <a:gd name="T88" fmla="*/ 338 w 1232"/>
                  <a:gd name="T89" fmla="*/ 195 h 939"/>
                  <a:gd name="T90" fmla="*/ 286 w 1232"/>
                  <a:gd name="T91" fmla="*/ 233 h 939"/>
                  <a:gd name="T92" fmla="*/ 233 w 1232"/>
                  <a:gd name="T93" fmla="*/ 270 h 939"/>
                  <a:gd name="T94" fmla="*/ 188 w 1232"/>
                  <a:gd name="T95" fmla="*/ 315 h 939"/>
                  <a:gd name="T96" fmla="*/ 143 w 1232"/>
                  <a:gd name="T97" fmla="*/ 368 h 939"/>
                  <a:gd name="T98" fmla="*/ 106 w 1232"/>
                  <a:gd name="T99" fmla="*/ 420 h 939"/>
                  <a:gd name="T100" fmla="*/ 76 w 1232"/>
                  <a:gd name="T101" fmla="*/ 481 h 939"/>
                  <a:gd name="T102" fmla="*/ 53 w 1232"/>
                  <a:gd name="T103" fmla="*/ 541 h 939"/>
                  <a:gd name="T104" fmla="*/ 31 w 1232"/>
                  <a:gd name="T105" fmla="*/ 608 h 939"/>
                  <a:gd name="T106" fmla="*/ 16 w 1232"/>
                  <a:gd name="T107" fmla="*/ 676 h 939"/>
                  <a:gd name="T108" fmla="*/ 8 w 1232"/>
                  <a:gd name="T109" fmla="*/ 743 h 939"/>
                  <a:gd name="T110" fmla="*/ 8 w 1232"/>
                  <a:gd name="T111" fmla="*/ 743 h 939"/>
                  <a:gd name="T112" fmla="*/ 8 w 1232"/>
                  <a:gd name="T113" fmla="*/ 841 h 939"/>
                  <a:gd name="T114" fmla="*/ 23 w 1232"/>
                  <a:gd name="T115" fmla="*/ 939 h 939"/>
                  <a:gd name="T116" fmla="*/ 23 w 1232"/>
                  <a:gd name="T117" fmla="*/ 939 h 939"/>
                  <a:gd name="T118" fmla="*/ 0 w 1232"/>
                  <a:gd name="T119" fmla="*/ 819 h 939"/>
                  <a:gd name="T120" fmla="*/ 0 w 1232"/>
                  <a:gd name="T121" fmla="*/ 758 h 939"/>
                  <a:gd name="T122" fmla="*/ 0 w 1232"/>
                  <a:gd name="T123" fmla="*/ 698 h 939"/>
                  <a:gd name="T124" fmla="*/ 0 w 1232"/>
                  <a:gd name="T125" fmla="*/ 698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2" h="939">
                    <a:moveTo>
                      <a:pt x="0" y="698"/>
                    </a:moveTo>
                    <a:lnTo>
                      <a:pt x="0" y="698"/>
                    </a:lnTo>
                    <a:lnTo>
                      <a:pt x="8" y="623"/>
                    </a:lnTo>
                    <a:lnTo>
                      <a:pt x="16" y="556"/>
                    </a:lnTo>
                    <a:lnTo>
                      <a:pt x="38" y="488"/>
                    </a:lnTo>
                    <a:lnTo>
                      <a:pt x="61" y="428"/>
                    </a:lnTo>
                    <a:lnTo>
                      <a:pt x="91" y="360"/>
                    </a:lnTo>
                    <a:lnTo>
                      <a:pt x="128" y="300"/>
                    </a:lnTo>
                    <a:lnTo>
                      <a:pt x="166" y="248"/>
                    </a:lnTo>
                    <a:lnTo>
                      <a:pt x="211" y="195"/>
                    </a:lnTo>
                    <a:lnTo>
                      <a:pt x="256" y="150"/>
                    </a:lnTo>
                    <a:lnTo>
                      <a:pt x="308" y="112"/>
                    </a:lnTo>
                    <a:lnTo>
                      <a:pt x="369" y="75"/>
                    </a:lnTo>
                    <a:lnTo>
                      <a:pt x="429" y="45"/>
                    </a:lnTo>
                    <a:lnTo>
                      <a:pt x="489" y="22"/>
                    </a:lnTo>
                    <a:lnTo>
                      <a:pt x="556" y="7"/>
                    </a:lnTo>
                    <a:lnTo>
                      <a:pt x="624" y="0"/>
                    </a:lnTo>
                    <a:lnTo>
                      <a:pt x="692" y="0"/>
                    </a:lnTo>
                    <a:lnTo>
                      <a:pt x="692" y="0"/>
                    </a:lnTo>
                    <a:lnTo>
                      <a:pt x="744" y="7"/>
                    </a:lnTo>
                    <a:lnTo>
                      <a:pt x="789" y="15"/>
                    </a:lnTo>
                    <a:lnTo>
                      <a:pt x="834" y="30"/>
                    </a:lnTo>
                    <a:lnTo>
                      <a:pt x="879" y="52"/>
                    </a:lnTo>
                    <a:lnTo>
                      <a:pt x="969" y="105"/>
                    </a:lnTo>
                    <a:lnTo>
                      <a:pt x="1045" y="165"/>
                    </a:lnTo>
                    <a:lnTo>
                      <a:pt x="1112" y="240"/>
                    </a:lnTo>
                    <a:lnTo>
                      <a:pt x="1165" y="330"/>
                    </a:lnTo>
                    <a:lnTo>
                      <a:pt x="1210" y="420"/>
                    </a:lnTo>
                    <a:lnTo>
                      <a:pt x="1232" y="511"/>
                    </a:lnTo>
                    <a:lnTo>
                      <a:pt x="1232" y="511"/>
                    </a:lnTo>
                    <a:lnTo>
                      <a:pt x="1202" y="428"/>
                    </a:lnTo>
                    <a:lnTo>
                      <a:pt x="1165" y="353"/>
                    </a:lnTo>
                    <a:lnTo>
                      <a:pt x="1112" y="285"/>
                    </a:lnTo>
                    <a:lnTo>
                      <a:pt x="1052" y="225"/>
                    </a:lnTo>
                    <a:lnTo>
                      <a:pt x="977" y="180"/>
                    </a:lnTo>
                    <a:lnTo>
                      <a:pt x="902" y="143"/>
                    </a:lnTo>
                    <a:lnTo>
                      <a:pt x="819" y="112"/>
                    </a:lnTo>
                    <a:lnTo>
                      <a:pt x="729" y="105"/>
                    </a:lnTo>
                    <a:lnTo>
                      <a:pt x="729" y="105"/>
                    </a:lnTo>
                    <a:lnTo>
                      <a:pt x="661" y="97"/>
                    </a:lnTo>
                    <a:lnTo>
                      <a:pt x="594" y="105"/>
                    </a:lnTo>
                    <a:lnTo>
                      <a:pt x="526" y="120"/>
                    </a:lnTo>
                    <a:lnTo>
                      <a:pt x="459" y="143"/>
                    </a:lnTo>
                    <a:lnTo>
                      <a:pt x="399" y="165"/>
                    </a:lnTo>
                    <a:lnTo>
                      <a:pt x="338" y="195"/>
                    </a:lnTo>
                    <a:lnTo>
                      <a:pt x="286" y="233"/>
                    </a:lnTo>
                    <a:lnTo>
                      <a:pt x="233" y="270"/>
                    </a:lnTo>
                    <a:lnTo>
                      <a:pt x="188" y="315"/>
                    </a:lnTo>
                    <a:lnTo>
                      <a:pt x="143" y="368"/>
                    </a:lnTo>
                    <a:lnTo>
                      <a:pt x="106" y="420"/>
                    </a:lnTo>
                    <a:lnTo>
                      <a:pt x="76" y="481"/>
                    </a:lnTo>
                    <a:lnTo>
                      <a:pt x="53" y="541"/>
                    </a:lnTo>
                    <a:lnTo>
                      <a:pt x="31" y="608"/>
                    </a:lnTo>
                    <a:lnTo>
                      <a:pt x="16" y="676"/>
                    </a:lnTo>
                    <a:lnTo>
                      <a:pt x="8" y="743"/>
                    </a:lnTo>
                    <a:lnTo>
                      <a:pt x="8" y="743"/>
                    </a:lnTo>
                    <a:lnTo>
                      <a:pt x="8" y="841"/>
                    </a:lnTo>
                    <a:lnTo>
                      <a:pt x="23" y="939"/>
                    </a:lnTo>
                    <a:lnTo>
                      <a:pt x="23" y="939"/>
                    </a:lnTo>
                    <a:lnTo>
                      <a:pt x="0" y="819"/>
                    </a:lnTo>
                    <a:lnTo>
                      <a:pt x="0" y="758"/>
                    </a:lnTo>
                    <a:lnTo>
                      <a:pt x="0" y="698"/>
                    </a:lnTo>
                    <a:lnTo>
                      <a:pt x="0" y="6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31" name="Freeform 29"/>
              <p:cNvSpPr>
                <a:spLocks/>
              </p:cNvSpPr>
              <p:nvPr/>
            </p:nvSpPr>
            <p:spPr bwMode="auto">
              <a:xfrm>
                <a:off x="1751013" y="3810000"/>
                <a:ext cx="1263650" cy="1001713"/>
              </a:xfrm>
              <a:custGeom>
                <a:avLst/>
                <a:gdLst>
                  <a:gd name="T0" fmla="*/ 360 w 796"/>
                  <a:gd name="T1" fmla="*/ 631 h 631"/>
                  <a:gd name="T2" fmla="*/ 225 w 796"/>
                  <a:gd name="T3" fmla="*/ 585 h 631"/>
                  <a:gd name="T4" fmla="*/ 97 w 796"/>
                  <a:gd name="T5" fmla="*/ 495 h 631"/>
                  <a:gd name="T6" fmla="*/ 37 w 796"/>
                  <a:gd name="T7" fmla="*/ 398 h 631"/>
                  <a:gd name="T8" fmla="*/ 7 w 796"/>
                  <a:gd name="T9" fmla="*/ 323 h 631"/>
                  <a:gd name="T10" fmla="*/ 0 w 796"/>
                  <a:gd name="T11" fmla="*/ 240 h 631"/>
                  <a:gd name="T12" fmla="*/ 7 w 796"/>
                  <a:gd name="T13" fmla="*/ 195 h 631"/>
                  <a:gd name="T14" fmla="*/ 37 w 796"/>
                  <a:gd name="T15" fmla="*/ 105 h 631"/>
                  <a:gd name="T16" fmla="*/ 82 w 796"/>
                  <a:gd name="T17" fmla="*/ 67 h 631"/>
                  <a:gd name="T18" fmla="*/ 127 w 796"/>
                  <a:gd name="T19" fmla="*/ 67 h 631"/>
                  <a:gd name="T20" fmla="*/ 165 w 796"/>
                  <a:gd name="T21" fmla="*/ 82 h 631"/>
                  <a:gd name="T22" fmla="*/ 187 w 796"/>
                  <a:gd name="T23" fmla="*/ 112 h 631"/>
                  <a:gd name="T24" fmla="*/ 202 w 796"/>
                  <a:gd name="T25" fmla="*/ 157 h 631"/>
                  <a:gd name="T26" fmla="*/ 187 w 796"/>
                  <a:gd name="T27" fmla="*/ 202 h 631"/>
                  <a:gd name="T28" fmla="*/ 150 w 796"/>
                  <a:gd name="T29" fmla="*/ 255 h 631"/>
                  <a:gd name="T30" fmla="*/ 127 w 796"/>
                  <a:gd name="T31" fmla="*/ 285 h 631"/>
                  <a:gd name="T32" fmla="*/ 90 w 796"/>
                  <a:gd name="T33" fmla="*/ 360 h 631"/>
                  <a:gd name="T34" fmla="*/ 90 w 796"/>
                  <a:gd name="T35" fmla="*/ 420 h 631"/>
                  <a:gd name="T36" fmla="*/ 97 w 796"/>
                  <a:gd name="T37" fmla="*/ 435 h 631"/>
                  <a:gd name="T38" fmla="*/ 195 w 796"/>
                  <a:gd name="T39" fmla="*/ 510 h 631"/>
                  <a:gd name="T40" fmla="*/ 323 w 796"/>
                  <a:gd name="T41" fmla="*/ 533 h 631"/>
                  <a:gd name="T42" fmla="*/ 368 w 796"/>
                  <a:gd name="T43" fmla="*/ 540 h 631"/>
                  <a:gd name="T44" fmla="*/ 495 w 796"/>
                  <a:gd name="T45" fmla="*/ 510 h 631"/>
                  <a:gd name="T46" fmla="*/ 638 w 796"/>
                  <a:gd name="T47" fmla="*/ 428 h 631"/>
                  <a:gd name="T48" fmla="*/ 736 w 796"/>
                  <a:gd name="T49" fmla="*/ 293 h 631"/>
                  <a:gd name="T50" fmla="*/ 781 w 796"/>
                  <a:gd name="T51" fmla="*/ 172 h 631"/>
                  <a:gd name="T52" fmla="*/ 781 w 796"/>
                  <a:gd name="T53" fmla="*/ 127 h 631"/>
                  <a:gd name="T54" fmla="*/ 773 w 796"/>
                  <a:gd name="T55" fmla="*/ 0 h 631"/>
                  <a:gd name="T56" fmla="*/ 788 w 796"/>
                  <a:gd name="T57" fmla="*/ 82 h 631"/>
                  <a:gd name="T58" fmla="*/ 796 w 796"/>
                  <a:gd name="T59" fmla="*/ 172 h 631"/>
                  <a:gd name="T60" fmla="*/ 751 w 796"/>
                  <a:gd name="T61" fmla="*/ 353 h 631"/>
                  <a:gd name="T62" fmla="*/ 661 w 796"/>
                  <a:gd name="T63" fmla="*/ 495 h 631"/>
                  <a:gd name="T64" fmla="*/ 563 w 796"/>
                  <a:gd name="T65" fmla="*/ 578 h 631"/>
                  <a:gd name="T66" fmla="*/ 488 w 796"/>
                  <a:gd name="T67" fmla="*/ 615 h 631"/>
                  <a:gd name="T68" fmla="*/ 405 w 796"/>
                  <a:gd name="T69" fmla="*/ 631 h 631"/>
                  <a:gd name="T70" fmla="*/ 360 w 796"/>
                  <a:gd name="T71"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6" h="631">
                    <a:moveTo>
                      <a:pt x="360" y="631"/>
                    </a:moveTo>
                    <a:lnTo>
                      <a:pt x="360" y="631"/>
                    </a:lnTo>
                    <a:lnTo>
                      <a:pt x="293" y="615"/>
                    </a:lnTo>
                    <a:lnTo>
                      <a:pt x="225" y="585"/>
                    </a:lnTo>
                    <a:lnTo>
                      <a:pt x="157" y="548"/>
                    </a:lnTo>
                    <a:lnTo>
                      <a:pt x="97" y="495"/>
                    </a:lnTo>
                    <a:lnTo>
                      <a:pt x="52" y="435"/>
                    </a:lnTo>
                    <a:lnTo>
                      <a:pt x="37" y="398"/>
                    </a:lnTo>
                    <a:lnTo>
                      <a:pt x="22" y="360"/>
                    </a:lnTo>
                    <a:lnTo>
                      <a:pt x="7" y="323"/>
                    </a:lnTo>
                    <a:lnTo>
                      <a:pt x="0" y="277"/>
                    </a:lnTo>
                    <a:lnTo>
                      <a:pt x="0" y="240"/>
                    </a:lnTo>
                    <a:lnTo>
                      <a:pt x="7" y="195"/>
                    </a:lnTo>
                    <a:lnTo>
                      <a:pt x="7" y="195"/>
                    </a:lnTo>
                    <a:lnTo>
                      <a:pt x="22" y="142"/>
                    </a:lnTo>
                    <a:lnTo>
                      <a:pt x="37" y="105"/>
                    </a:lnTo>
                    <a:lnTo>
                      <a:pt x="60" y="82"/>
                    </a:lnTo>
                    <a:lnTo>
                      <a:pt x="82" y="67"/>
                    </a:lnTo>
                    <a:lnTo>
                      <a:pt x="105" y="67"/>
                    </a:lnTo>
                    <a:lnTo>
                      <a:pt x="127" y="67"/>
                    </a:lnTo>
                    <a:lnTo>
                      <a:pt x="142" y="75"/>
                    </a:lnTo>
                    <a:lnTo>
                      <a:pt x="165" y="82"/>
                    </a:lnTo>
                    <a:lnTo>
                      <a:pt x="165" y="82"/>
                    </a:lnTo>
                    <a:lnTo>
                      <a:pt x="187" y="112"/>
                    </a:lnTo>
                    <a:lnTo>
                      <a:pt x="195" y="135"/>
                    </a:lnTo>
                    <a:lnTo>
                      <a:pt x="202" y="157"/>
                    </a:lnTo>
                    <a:lnTo>
                      <a:pt x="195" y="180"/>
                    </a:lnTo>
                    <a:lnTo>
                      <a:pt x="187" y="202"/>
                    </a:lnTo>
                    <a:lnTo>
                      <a:pt x="172" y="225"/>
                    </a:lnTo>
                    <a:lnTo>
                      <a:pt x="150" y="255"/>
                    </a:lnTo>
                    <a:lnTo>
                      <a:pt x="150" y="255"/>
                    </a:lnTo>
                    <a:lnTo>
                      <a:pt x="127" y="285"/>
                    </a:lnTo>
                    <a:lnTo>
                      <a:pt x="105" y="308"/>
                    </a:lnTo>
                    <a:lnTo>
                      <a:pt x="90" y="360"/>
                    </a:lnTo>
                    <a:lnTo>
                      <a:pt x="82" y="405"/>
                    </a:lnTo>
                    <a:lnTo>
                      <a:pt x="90" y="420"/>
                    </a:lnTo>
                    <a:lnTo>
                      <a:pt x="97" y="435"/>
                    </a:lnTo>
                    <a:lnTo>
                      <a:pt x="97" y="435"/>
                    </a:lnTo>
                    <a:lnTo>
                      <a:pt x="142" y="480"/>
                    </a:lnTo>
                    <a:lnTo>
                      <a:pt x="195" y="510"/>
                    </a:lnTo>
                    <a:lnTo>
                      <a:pt x="255" y="525"/>
                    </a:lnTo>
                    <a:lnTo>
                      <a:pt x="323" y="533"/>
                    </a:lnTo>
                    <a:lnTo>
                      <a:pt x="323" y="533"/>
                    </a:lnTo>
                    <a:lnTo>
                      <a:pt x="368" y="540"/>
                    </a:lnTo>
                    <a:lnTo>
                      <a:pt x="413" y="533"/>
                    </a:lnTo>
                    <a:lnTo>
                      <a:pt x="495" y="510"/>
                    </a:lnTo>
                    <a:lnTo>
                      <a:pt x="571" y="480"/>
                    </a:lnTo>
                    <a:lnTo>
                      <a:pt x="638" y="428"/>
                    </a:lnTo>
                    <a:lnTo>
                      <a:pt x="698" y="368"/>
                    </a:lnTo>
                    <a:lnTo>
                      <a:pt x="736" y="293"/>
                    </a:lnTo>
                    <a:lnTo>
                      <a:pt x="766" y="210"/>
                    </a:lnTo>
                    <a:lnTo>
                      <a:pt x="781" y="172"/>
                    </a:lnTo>
                    <a:lnTo>
                      <a:pt x="781" y="127"/>
                    </a:lnTo>
                    <a:lnTo>
                      <a:pt x="781" y="127"/>
                    </a:lnTo>
                    <a:lnTo>
                      <a:pt x="781" y="60"/>
                    </a:lnTo>
                    <a:lnTo>
                      <a:pt x="773" y="0"/>
                    </a:lnTo>
                    <a:lnTo>
                      <a:pt x="773" y="0"/>
                    </a:lnTo>
                    <a:lnTo>
                      <a:pt x="788" y="82"/>
                    </a:lnTo>
                    <a:lnTo>
                      <a:pt x="796" y="172"/>
                    </a:lnTo>
                    <a:lnTo>
                      <a:pt x="796" y="172"/>
                    </a:lnTo>
                    <a:lnTo>
                      <a:pt x="781" y="262"/>
                    </a:lnTo>
                    <a:lnTo>
                      <a:pt x="751" y="353"/>
                    </a:lnTo>
                    <a:lnTo>
                      <a:pt x="713" y="428"/>
                    </a:lnTo>
                    <a:lnTo>
                      <a:pt x="661" y="495"/>
                    </a:lnTo>
                    <a:lnTo>
                      <a:pt x="601" y="555"/>
                    </a:lnTo>
                    <a:lnTo>
                      <a:pt x="563" y="578"/>
                    </a:lnTo>
                    <a:lnTo>
                      <a:pt x="533" y="600"/>
                    </a:lnTo>
                    <a:lnTo>
                      <a:pt x="488" y="615"/>
                    </a:lnTo>
                    <a:lnTo>
                      <a:pt x="450" y="623"/>
                    </a:lnTo>
                    <a:lnTo>
                      <a:pt x="405" y="631"/>
                    </a:lnTo>
                    <a:lnTo>
                      <a:pt x="360" y="631"/>
                    </a:lnTo>
                    <a:lnTo>
                      <a:pt x="360" y="6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4" name="Freeform 30"/>
              <p:cNvSpPr>
                <a:spLocks/>
              </p:cNvSpPr>
              <p:nvPr/>
            </p:nvSpPr>
            <p:spPr bwMode="auto">
              <a:xfrm>
                <a:off x="1058863" y="3440113"/>
                <a:ext cx="3063875" cy="2276475"/>
              </a:xfrm>
              <a:custGeom>
                <a:avLst/>
                <a:gdLst>
                  <a:gd name="T0" fmla="*/ 819 w 1930"/>
                  <a:gd name="T1" fmla="*/ 1434 h 1434"/>
                  <a:gd name="T2" fmla="*/ 669 w 1930"/>
                  <a:gd name="T3" fmla="*/ 1412 h 1434"/>
                  <a:gd name="T4" fmla="*/ 526 w 1930"/>
                  <a:gd name="T5" fmla="*/ 1359 h 1434"/>
                  <a:gd name="T6" fmla="*/ 398 w 1930"/>
                  <a:gd name="T7" fmla="*/ 1284 h 1434"/>
                  <a:gd name="T8" fmla="*/ 285 w 1930"/>
                  <a:gd name="T9" fmla="*/ 1186 h 1434"/>
                  <a:gd name="T10" fmla="*/ 180 w 1930"/>
                  <a:gd name="T11" fmla="*/ 1074 h 1434"/>
                  <a:gd name="T12" fmla="*/ 98 w 1930"/>
                  <a:gd name="T13" fmla="*/ 946 h 1434"/>
                  <a:gd name="T14" fmla="*/ 38 w 1930"/>
                  <a:gd name="T15" fmla="*/ 803 h 1434"/>
                  <a:gd name="T16" fmla="*/ 0 w 1930"/>
                  <a:gd name="T17" fmla="*/ 661 h 1434"/>
                  <a:gd name="T18" fmla="*/ 15 w 1930"/>
                  <a:gd name="T19" fmla="*/ 728 h 1434"/>
                  <a:gd name="T20" fmla="*/ 68 w 1930"/>
                  <a:gd name="T21" fmla="*/ 856 h 1434"/>
                  <a:gd name="T22" fmla="*/ 143 w 1930"/>
                  <a:gd name="T23" fmla="*/ 969 h 1434"/>
                  <a:gd name="T24" fmla="*/ 233 w 1930"/>
                  <a:gd name="T25" fmla="*/ 1074 h 1434"/>
                  <a:gd name="T26" fmla="*/ 338 w 1930"/>
                  <a:gd name="T27" fmla="*/ 1164 h 1434"/>
                  <a:gd name="T28" fmla="*/ 451 w 1930"/>
                  <a:gd name="T29" fmla="*/ 1239 h 1434"/>
                  <a:gd name="T30" fmla="*/ 578 w 1930"/>
                  <a:gd name="T31" fmla="*/ 1292 h 1434"/>
                  <a:gd name="T32" fmla="*/ 721 w 1930"/>
                  <a:gd name="T33" fmla="*/ 1322 h 1434"/>
                  <a:gd name="T34" fmla="*/ 789 w 1930"/>
                  <a:gd name="T35" fmla="*/ 1329 h 1434"/>
                  <a:gd name="T36" fmla="*/ 1007 w 1930"/>
                  <a:gd name="T37" fmla="*/ 1322 h 1434"/>
                  <a:gd name="T38" fmla="*/ 1217 w 1930"/>
                  <a:gd name="T39" fmla="*/ 1269 h 1434"/>
                  <a:gd name="T40" fmla="*/ 1397 w 1930"/>
                  <a:gd name="T41" fmla="*/ 1179 h 1434"/>
                  <a:gd name="T42" fmla="*/ 1562 w 1930"/>
                  <a:gd name="T43" fmla="*/ 1059 h 1434"/>
                  <a:gd name="T44" fmla="*/ 1705 w 1930"/>
                  <a:gd name="T45" fmla="*/ 909 h 1434"/>
                  <a:gd name="T46" fmla="*/ 1810 w 1930"/>
                  <a:gd name="T47" fmla="*/ 736 h 1434"/>
                  <a:gd name="T48" fmla="*/ 1885 w 1930"/>
                  <a:gd name="T49" fmla="*/ 541 h 1434"/>
                  <a:gd name="T50" fmla="*/ 1915 w 1930"/>
                  <a:gd name="T51" fmla="*/ 323 h 1434"/>
                  <a:gd name="T52" fmla="*/ 1915 w 1930"/>
                  <a:gd name="T53" fmla="*/ 240 h 1434"/>
                  <a:gd name="T54" fmla="*/ 1908 w 1930"/>
                  <a:gd name="T55" fmla="*/ 82 h 1434"/>
                  <a:gd name="T56" fmla="*/ 1893 w 1930"/>
                  <a:gd name="T57" fmla="*/ 0 h 1434"/>
                  <a:gd name="T58" fmla="*/ 1923 w 1930"/>
                  <a:gd name="T59" fmla="*/ 180 h 1434"/>
                  <a:gd name="T60" fmla="*/ 1930 w 1930"/>
                  <a:gd name="T61" fmla="*/ 375 h 1434"/>
                  <a:gd name="T62" fmla="*/ 1915 w 1930"/>
                  <a:gd name="T63" fmla="*/ 480 h 1434"/>
                  <a:gd name="T64" fmla="*/ 1863 w 1930"/>
                  <a:gd name="T65" fmla="*/ 691 h 1434"/>
                  <a:gd name="T66" fmla="*/ 1773 w 1930"/>
                  <a:gd name="T67" fmla="*/ 886 h 1434"/>
                  <a:gd name="T68" fmla="*/ 1653 w 1930"/>
                  <a:gd name="T69" fmla="*/ 1059 h 1434"/>
                  <a:gd name="T70" fmla="*/ 1502 w 1930"/>
                  <a:gd name="T71" fmla="*/ 1209 h 1434"/>
                  <a:gd name="T72" fmla="*/ 1330 w 1930"/>
                  <a:gd name="T73" fmla="*/ 1322 h 1434"/>
                  <a:gd name="T74" fmla="*/ 1142 w 1930"/>
                  <a:gd name="T75" fmla="*/ 1397 h 1434"/>
                  <a:gd name="T76" fmla="*/ 931 w 1930"/>
                  <a:gd name="T77" fmla="*/ 1434 h 1434"/>
                  <a:gd name="T78" fmla="*/ 819 w 1930"/>
                  <a:gd name="T79"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0" h="1434">
                    <a:moveTo>
                      <a:pt x="819" y="1434"/>
                    </a:moveTo>
                    <a:lnTo>
                      <a:pt x="819" y="1434"/>
                    </a:lnTo>
                    <a:lnTo>
                      <a:pt x="744" y="1427"/>
                    </a:lnTo>
                    <a:lnTo>
                      <a:pt x="669" y="1412"/>
                    </a:lnTo>
                    <a:lnTo>
                      <a:pt x="601" y="1389"/>
                    </a:lnTo>
                    <a:lnTo>
                      <a:pt x="526" y="1359"/>
                    </a:lnTo>
                    <a:lnTo>
                      <a:pt x="466" y="1322"/>
                    </a:lnTo>
                    <a:lnTo>
                      <a:pt x="398" y="1284"/>
                    </a:lnTo>
                    <a:lnTo>
                      <a:pt x="338" y="1239"/>
                    </a:lnTo>
                    <a:lnTo>
                      <a:pt x="285" y="1186"/>
                    </a:lnTo>
                    <a:lnTo>
                      <a:pt x="233" y="1134"/>
                    </a:lnTo>
                    <a:lnTo>
                      <a:pt x="180" y="1074"/>
                    </a:lnTo>
                    <a:lnTo>
                      <a:pt x="135" y="1006"/>
                    </a:lnTo>
                    <a:lnTo>
                      <a:pt x="98" y="946"/>
                    </a:lnTo>
                    <a:lnTo>
                      <a:pt x="68" y="879"/>
                    </a:lnTo>
                    <a:lnTo>
                      <a:pt x="38" y="803"/>
                    </a:lnTo>
                    <a:lnTo>
                      <a:pt x="15" y="736"/>
                    </a:lnTo>
                    <a:lnTo>
                      <a:pt x="0" y="661"/>
                    </a:lnTo>
                    <a:lnTo>
                      <a:pt x="0" y="661"/>
                    </a:lnTo>
                    <a:lnTo>
                      <a:pt x="15" y="728"/>
                    </a:lnTo>
                    <a:lnTo>
                      <a:pt x="45" y="796"/>
                    </a:lnTo>
                    <a:lnTo>
                      <a:pt x="68" y="856"/>
                    </a:lnTo>
                    <a:lnTo>
                      <a:pt x="105" y="916"/>
                    </a:lnTo>
                    <a:lnTo>
                      <a:pt x="143" y="969"/>
                    </a:lnTo>
                    <a:lnTo>
                      <a:pt x="188" y="1029"/>
                    </a:lnTo>
                    <a:lnTo>
                      <a:pt x="233" y="1074"/>
                    </a:lnTo>
                    <a:lnTo>
                      <a:pt x="278" y="1119"/>
                    </a:lnTo>
                    <a:lnTo>
                      <a:pt x="338" y="1164"/>
                    </a:lnTo>
                    <a:lnTo>
                      <a:pt x="391" y="1202"/>
                    </a:lnTo>
                    <a:lnTo>
                      <a:pt x="451" y="1239"/>
                    </a:lnTo>
                    <a:lnTo>
                      <a:pt x="518" y="1262"/>
                    </a:lnTo>
                    <a:lnTo>
                      <a:pt x="578" y="1292"/>
                    </a:lnTo>
                    <a:lnTo>
                      <a:pt x="646" y="1307"/>
                    </a:lnTo>
                    <a:lnTo>
                      <a:pt x="721" y="1322"/>
                    </a:lnTo>
                    <a:lnTo>
                      <a:pt x="789" y="1329"/>
                    </a:lnTo>
                    <a:lnTo>
                      <a:pt x="789" y="1329"/>
                    </a:lnTo>
                    <a:lnTo>
                      <a:pt x="901" y="1329"/>
                    </a:lnTo>
                    <a:lnTo>
                      <a:pt x="1007" y="1322"/>
                    </a:lnTo>
                    <a:lnTo>
                      <a:pt x="1112" y="1299"/>
                    </a:lnTo>
                    <a:lnTo>
                      <a:pt x="1217" y="1269"/>
                    </a:lnTo>
                    <a:lnTo>
                      <a:pt x="1307" y="1232"/>
                    </a:lnTo>
                    <a:lnTo>
                      <a:pt x="1397" y="1179"/>
                    </a:lnTo>
                    <a:lnTo>
                      <a:pt x="1487" y="1126"/>
                    </a:lnTo>
                    <a:lnTo>
                      <a:pt x="1562" y="1059"/>
                    </a:lnTo>
                    <a:lnTo>
                      <a:pt x="1637" y="991"/>
                    </a:lnTo>
                    <a:lnTo>
                      <a:pt x="1705" y="909"/>
                    </a:lnTo>
                    <a:lnTo>
                      <a:pt x="1765" y="826"/>
                    </a:lnTo>
                    <a:lnTo>
                      <a:pt x="1810" y="736"/>
                    </a:lnTo>
                    <a:lnTo>
                      <a:pt x="1855" y="638"/>
                    </a:lnTo>
                    <a:lnTo>
                      <a:pt x="1885" y="541"/>
                    </a:lnTo>
                    <a:lnTo>
                      <a:pt x="1908" y="435"/>
                    </a:lnTo>
                    <a:lnTo>
                      <a:pt x="1915" y="323"/>
                    </a:lnTo>
                    <a:lnTo>
                      <a:pt x="1915" y="323"/>
                    </a:lnTo>
                    <a:lnTo>
                      <a:pt x="1915" y="240"/>
                    </a:lnTo>
                    <a:lnTo>
                      <a:pt x="1915" y="157"/>
                    </a:lnTo>
                    <a:lnTo>
                      <a:pt x="1908" y="82"/>
                    </a:lnTo>
                    <a:lnTo>
                      <a:pt x="1893" y="0"/>
                    </a:lnTo>
                    <a:lnTo>
                      <a:pt x="1893" y="0"/>
                    </a:lnTo>
                    <a:lnTo>
                      <a:pt x="1915" y="90"/>
                    </a:lnTo>
                    <a:lnTo>
                      <a:pt x="1923" y="180"/>
                    </a:lnTo>
                    <a:lnTo>
                      <a:pt x="1930" y="278"/>
                    </a:lnTo>
                    <a:lnTo>
                      <a:pt x="1930" y="375"/>
                    </a:lnTo>
                    <a:lnTo>
                      <a:pt x="1930" y="375"/>
                    </a:lnTo>
                    <a:lnTo>
                      <a:pt x="1915" y="480"/>
                    </a:lnTo>
                    <a:lnTo>
                      <a:pt x="1893" y="586"/>
                    </a:lnTo>
                    <a:lnTo>
                      <a:pt x="1863" y="691"/>
                    </a:lnTo>
                    <a:lnTo>
                      <a:pt x="1818" y="796"/>
                    </a:lnTo>
                    <a:lnTo>
                      <a:pt x="1773" y="886"/>
                    </a:lnTo>
                    <a:lnTo>
                      <a:pt x="1713" y="976"/>
                    </a:lnTo>
                    <a:lnTo>
                      <a:pt x="1653" y="1059"/>
                    </a:lnTo>
                    <a:lnTo>
                      <a:pt x="1577" y="1141"/>
                    </a:lnTo>
                    <a:lnTo>
                      <a:pt x="1502" y="1209"/>
                    </a:lnTo>
                    <a:lnTo>
                      <a:pt x="1420" y="1269"/>
                    </a:lnTo>
                    <a:lnTo>
                      <a:pt x="1330" y="1322"/>
                    </a:lnTo>
                    <a:lnTo>
                      <a:pt x="1239" y="1367"/>
                    </a:lnTo>
                    <a:lnTo>
                      <a:pt x="1142" y="1397"/>
                    </a:lnTo>
                    <a:lnTo>
                      <a:pt x="1037" y="1419"/>
                    </a:lnTo>
                    <a:lnTo>
                      <a:pt x="931" y="1434"/>
                    </a:lnTo>
                    <a:lnTo>
                      <a:pt x="819" y="1434"/>
                    </a:lnTo>
                    <a:lnTo>
                      <a:pt x="819" y="1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5" name="Freeform 31"/>
              <p:cNvSpPr>
                <a:spLocks/>
              </p:cNvSpPr>
              <p:nvPr/>
            </p:nvSpPr>
            <p:spPr bwMode="auto">
              <a:xfrm>
                <a:off x="2000250" y="3749675"/>
                <a:ext cx="311150" cy="298450"/>
              </a:xfrm>
              <a:custGeom>
                <a:avLst/>
                <a:gdLst>
                  <a:gd name="T0" fmla="*/ 166 w 196"/>
                  <a:gd name="T1" fmla="*/ 38 h 188"/>
                  <a:gd name="T2" fmla="*/ 166 w 196"/>
                  <a:gd name="T3" fmla="*/ 38 h 188"/>
                  <a:gd name="T4" fmla="*/ 188 w 196"/>
                  <a:gd name="T5" fmla="*/ 60 h 188"/>
                  <a:gd name="T6" fmla="*/ 196 w 196"/>
                  <a:gd name="T7" fmla="*/ 90 h 188"/>
                  <a:gd name="T8" fmla="*/ 188 w 196"/>
                  <a:gd name="T9" fmla="*/ 113 h 188"/>
                  <a:gd name="T10" fmla="*/ 181 w 196"/>
                  <a:gd name="T11" fmla="*/ 143 h 188"/>
                  <a:gd name="T12" fmla="*/ 166 w 196"/>
                  <a:gd name="T13" fmla="*/ 165 h 188"/>
                  <a:gd name="T14" fmla="*/ 151 w 196"/>
                  <a:gd name="T15" fmla="*/ 180 h 188"/>
                  <a:gd name="T16" fmla="*/ 128 w 196"/>
                  <a:gd name="T17" fmla="*/ 188 h 188"/>
                  <a:gd name="T18" fmla="*/ 98 w 196"/>
                  <a:gd name="T19" fmla="*/ 188 h 188"/>
                  <a:gd name="T20" fmla="*/ 98 w 196"/>
                  <a:gd name="T21" fmla="*/ 188 h 188"/>
                  <a:gd name="T22" fmla="*/ 128 w 196"/>
                  <a:gd name="T23" fmla="*/ 165 h 188"/>
                  <a:gd name="T24" fmla="*/ 143 w 196"/>
                  <a:gd name="T25" fmla="*/ 128 h 188"/>
                  <a:gd name="T26" fmla="*/ 143 w 196"/>
                  <a:gd name="T27" fmla="*/ 105 h 188"/>
                  <a:gd name="T28" fmla="*/ 143 w 196"/>
                  <a:gd name="T29" fmla="*/ 90 h 188"/>
                  <a:gd name="T30" fmla="*/ 136 w 196"/>
                  <a:gd name="T31" fmla="*/ 68 h 188"/>
                  <a:gd name="T32" fmla="*/ 121 w 196"/>
                  <a:gd name="T33" fmla="*/ 45 h 188"/>
                  <a:gd name="T34" fmla="*/ 121 w 196"/>
                  <a:gd name="T35" fmla="*/ 45 h 188"/>
                  <a:gd name="T36" fmla="*/ 98 w 196"/>
                  <a:gd name="T37" fmla="*/ 30 h 188"/>
                  <a:gd name="T38" fmla="*/ 68 w 196"/>
                  <a:gd name="T39" fmla="*/ 23 h 188"/>
                  <a:gd name="T40" fmla="*/ 38 w 196"/>
                  <a:gd name="T41" fmla="*/ 15 h 188"/>
                  <a:gd name="T42" fmla="*/ 0 w 196"/>
                  <a:gd name="T43" fmla="*/ 15 h 188"/>
                  <a:gd name="T44" fmla="*/ 0 w 196"/>
                  <a:gd name="T45" fmla="*/ 15 h 188"/>
                  <a:gd name="T46" fmla="*/ 53 w 196"/>
                  <a:gd name="T47" fmla="*/ 0 h 188"/>
                  <a:gd name="T48" fmla="*/ 98 w 196"/>
                  <a:gd name="T49" fmla="*/ 0 h 188"/>
                  <a:gd name="T50" fmla="*/ 136 w 196"/>
                  <a:gd name="T51" fmla="*/ 15 h 188"/>
                  <a:gd name="T52" fmla="*/ 166 w 196"/>
                  <a:gd name="T53" fmla="*/ 38 h 188"/>
                  <a:gd name="T54" fmla="*/ 166 w 196"/>
                  <a:gd name="T55" fmla="*/ 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88">
                    <a:moveTo>
                      <a:pt x="166" y="38"/>
                    </a:moveTo>
                    <a:lnTo>
                      <a:pt x="166" y="38"/>
                    </a:lnTo>
                    <a:lnTo>
                      <a:pt x="188" y="60"/>
                    </a:lnTo>
                    <a:lnTo>
                      <a:pt x="196" y="90"/>
                    </a:lnTo>
                    <a:lnTo>
                      <a:pt x="188" y="113"/>
                    </a:lnTo>
                    <a:lnTo>
                      <a:pt x="181" y="143"/>
                    </a:lnTo>
                    <a:lnTo>
                      <a:pt x="166" y="165"/>
                    </a:lnTo>
                    <a:lnTo>
                      <a:pt x="151" y="180"/>
                    </a:lnTo>
                    <a:lnTo>
                      <a:pt x="128" y="188"/>
                    </a:lnTo>
                    <a:lnTo>
                      <a:pt x="98" y="188"/>
                    </a:lnTo>
                    <a:lnTo>
                      <a:pt x="98" y="188"/>
                    </a:lnTo>
                    <a:lnTo>
                      <a:pt x="128" y="165"/>
                    </a:lnTo>
                    <a:lnTo>
                      <a:pt x="143" y="128"/>
                    </a:lnTo>
                    <a:lnTo>
                      <a:pt x="143" y="105"/>
                    </a:lnTo>
                    <a:lnTo>
                      <a:pt x="143" y="90"/>
                    </a:lnTo>
                    <a:lnTo>
                      <a:pt x="136" y="68"/>
                    </a:lnTo>
                    <a:lnTo>
                      <a:pt x="121" y="45"/>
                    </a:lnTo>
                    <a:lnTo>
                      <a:pt x="121" y="45"/>
                    </a:lnTo>
                    <a:lnTo>
                      <a:pt x="98" y="30"/>
                    </a:lnTo>
                    <a:lnTo>
                      <a:pt x="68" y="23"/>
                    </a:lnTo>
                    <a:lnTo>
                      <a:pt x="38" y="15"/>
                    </a:lnTo>
                    <a:lnTo>
                      <a:pt x="0" y="15"/>
                    </a:lnTo>
                    <a:lnTo>
                      <a:pt x="0" y="15"/>
                    </a:lnTo>
                    <a:lnTo>
                      <a:pt x="53" y="0"/>
                    </a:lnTo>
                    <a:lnTo>
                      <a:pt x="98" y="0"/>
                    </a:lnTo>
                    <a:lnTo>
                      <a:pt x="136" y="15"/>
                    </a:lnTo>
                    <a:lnTo>
                      <a:pt x="166" y="38"/>
                    </a:lnTo>
                    <a:lnTo>
                      <a:pt x="16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6" name="Freeform 32"/>
              <p:cNvSpPr>
                <a:spLocks/>
              </p:cNvSpPr>
              <p:nvPr/>
            </p:nvSpPr>
            <p:spPr bwMode="auto">
              <a:xfrm>
                <a:off x="3194050" y="5848350"/>
                <a:ext cx="249238" cy="238125"/>
              </a:xfrm>
              <a:custGeom>
                <a:avLst/>
                <a:gdLst>
                  <a:gd name="T0" fmla="*/ 22 w 157"/>
                  <a:gd name="T1" fmla="*/ 23 h 150"/>
                  <a:gd name="T2" fmla="*/ 22 w 157"/>
                  <a:gd name="T3" fmla="*/ 23 h 150"/>
                  <a:gd name="T4" fmla="*/ 7 w 157"/>
                  <a:gd name="T5" fmla="*/ 45 h 150"/>
                  <a:gd name="T6" fmla="*/ 0 w 157"/>
                  <a:gd name="T7" fmla="*/ 68 h 150"/>
                  <a:gd name="T8" fmla="*/ 0 w 157"/>
                  <a:gd name="T9" fmla="*/ 90 h 150"/>
                  <a:gd name="T10" fmla="*/ 7 w 157"/>
                  <a:gd name="T11" fmla="*/ 113 h 150"/>
                  <a:gd name="T12" fmla="*/ 15 w 157"/>
                  <a:gd name="T13" fmla="*/ 128 h 150"/>
                  <a:gd name="T14" fmla="*/ 30 w 157"/>
                  <a:gd name="T15" fmla="*/ 143 h 150"/>
                  <a:gd name="T16" fmla="*/ 52 w 157"/>
                  <a:gd name="T17" fmla="*/ 150 h 150"/>
                  <a:gd name="T18" fmla="*/ 67 w 157"/>
                  <a:gd name="T19" fmla="*/ 150 h 150"/>
                  <a:gd name="T20" fmla="*/ 67 w 157"/>
                  <a:gd name="T21" fmla="*/ 150 h 150"/>
                  <a:gd name="T22" fmla="*/ 45 w 157"/>
                  <a:gd name="T23" fmla="*/ 128 h 150"/>
                  <a:gd name="T24" fmla="*/ 37 w 157"/>
                  <a:gd name="T25" fmla="*/ 98 h 150"/>
                  <a:gd name="T26" fmla="*/ 45 w 157"/>
                  <a:gd name="T27" fmla="*/ 68 h 150"/>
                  <a:gd name="T28" fmla="*/ 52 w 157"/>
                  <a:gd name="T29" fmla="*/ 53 h 150"/>
                  <a:gd name="T30" fmla="*/ 60 w 157"/>
                  <a:gd name="T31" fmla="*/ 38 h 150"/>
                  <a:gd name="T32" fmla="*/ 60 w 157"/>
                  <a:gd name="T33" fmla="*/ 38 h 150"/>
                  <a:gd name="T34" fmla="*/ 82 w 157"/>
                  <a:gd name="T35" fmla="*/ 23 h 150"/>
                  <a:gd name="T36" fmla="*/ 105 w 157"/>
                  <a:gd name="T37" fmla="*/ 15 h 150"/>
                  <a:gd name="T38" fmla="*/ 127 w 157"/>
                  <a:gd name="T39" fmla="*/ 8 h 150"/>
                  <a:gd name="T40" fmla="*/ 157 w 157"/>
                  <a:gd name="T41" fmla="*/ 15 h 150"/>
                  <a:gd name="T42" fmla="*/ 157 w 157"/>
                  <a:gd name="T43" fmla="*/ 15 h 150"/>
                  <a:gd name="T44" fmla="*/ 120 w 157"/>
                  <a:gd name="T45" fmla="*/ 0 h 150"/>
                  <a:gd name="T46" fmla="*/ 82 w 157"/>
                  <a:gd name="T47" fmla="*/ 0 h 150"/>
                  <a:gd name="T48" fmla="*/ 45 w 157"/>
                  <a:gd name="T49" fmla="*/ 8 h 150"/>
                  <a:gd name="T50" fmla="*/ 22 w 157"/>
                  <a:gd name="T51" fmla="*/ 23 h 150"/>
                  <a:gd name="T52" fmla="*/ 22 w 157"/>
                  <a:gd name="T5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50">
                    <a:moveTo>
                      <a:pt x="22" y="23"/>
                    </a:moveTo>
                    <a:lnTo>
                      <a:pt x="22" y="23"/>
                    </a:lnTo>
                    <a:lnTo>
                      <a:pt x="7" y="45"/>
                    </a:lnTo>
                    <a:lnTo>
                      <a:pt x="0" y="68"/>
                    </a:lnTo>
                    <a:lnTo>
                      <a:pt x="0" y="90"/>
                    </a:lnTo>
                    <a:lnTo>
                      <a:pt x="7" y="113"/>
                    </a:lnTo>
                    <a:lnTo>
                      <a:pt x="15" y="128"/>
                    </a:lnTo>
                    <a:lnTo>
                      <a:pt x="30" y="143"/>
                    </a:lnTo>
                    <a:lnTo>
                      <a:pt x="52" y="150"/>
                    </a:lnTo>
                    <a:lnTo>
                      <a:pt x="67" y="150"/>
                    </a:lnTo>
                    <a:lnTo>
                      <a:pt x="67" y="150"/>
                    </a:lnTo>
                    <a:lnTo>
                      <a:pt x="45" y="128"/>
                    </a:lnTo>
                    <a:lnTo>
                      <a:pt x="37" y="98"/>
                    </a:lnTo>
                    <a:lnTo>
                      <a:pt x="45" y="68"/>
                    </a:lnTo>
                    <a:lnTo>
                      <a:pt x="52" y="53"/>
                    </a:lnTo>
                    <a:lnTo>
                      <a:pt x="60" y="38"/>
                    </a:lnTo>
                    <a:lnTo>
                      <a:pt x="60" y="38"/>
                    </a:lnTo>
                    <a:lnTo>
                      <a:pt x="82" y="23"/>
                    </a:lnTo>
                    <a:lnTo>
                      <a:pt x="105" y="15"/>
                    </a:lnTo>
                    <a:lnTo>
                      <a:pt x="127" y="8"/>
                    </a:lnTo>
                    <a:lnTo>
                      <a:pt x="157" y="15"/>
                    </a:lnTo>
                    <a:lnTo>
                      <a:pt x="157" y="15"/>
                    </a:lnTo>
                    <a:lnTo>
                      <a:pt x="120" y="0"/>
                    </a:lnTo>
                    <a:lnTo>
                      <a:pt x="82" y="0"/>
                    </a:lnTo>
                    <a:lnTo>
                      <a:pt x="45" y="8"/>
                    </a:lnTo>
                    <a:lnTo>
                      <a:pt x="22" y="23"/>
                    </a:lnTo>
                    <a:lnTo>
                      <a:pt x="2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7" name="Freeform 33"/>
              <p:cNvSpPr>
                <a:spLocks/>
              </p:cNvSpPr>
              <p:nvPr/>
            </p:nvSpPr>
            <p:spPr bwMode="auto">
              <a:xfrm>
                <a:off x="2859088" y="4762500"/>
                <a:ext cx="238125" cy="274638"/>
              </a:xfrm>
              <a:custGeom>
                <a:avLst/>
                <a:gdLst>
                  <a:gd name="T0" fmla="*/ 8 w 150"/>
                  <a:gd name="T1" fmla="*/ 128 h 173"/>
                  <a:gd name="T2" fmla="*/ 8 w 150"/>
                  <a:gd name="T3" fmla="*/ 128 h 173"/>
                  <a:gd name="T4" fmla="*/ 23 w 150"/>
                  <a:gd name="T5" fmla="*/ 151 h 173"/>
                  <a:gd name="T6" fmla="*/ 38 w 150"/>
                  <a:gd name="T7" fmla="*/ 166 h 173"/>
                  <a:gd name="T8" fmla="*/ 60 w 150"/>
                  <a:gd name="T9" fmla="*/ 173 h 173"/>
                  <a:gd name="T10" fmla="*/ 83 w 150"/>
                  <a:gd name="T11" fmla="*/ 173 h 173"/>
                  <a:gd name="T12" fmla="*/ 105 w 150"/>
                  <a:gd name="T13" fmla="*/ 173 h 173"/>
                  <a:gd name="T14" fmla="*/ 128 w 150"/>
                  <a:gd name="T15" fmla="*/ 166 h 173"/>
                  <a:gd name="T16" fmla="*/ 143 w 150"/>
                  <a:gd name="T17" fmla="*/ 151 h 173"/>
                  <a:gd name="T18" fmla="*/ 150 w 150"/>
                  <a:gd name="T19" fmla="*/ 128 h 173"/>
                  <a:gd name="T20" fmla="*/ 150 w 150"/>
                  <a:gd name="T21" fmla="*/ 128 h 173"/>
                  <a:gd name="T22" fmla="*/ 120 w 150"/>
                  <a:gd name="T23" fmla="*/ 143 h 173"/>
                  <a:gd name="T24" fmla="*/ 83 w 150"/>
                  <a:gd name="T25" fmla="*/ 143 h 173"/>
                  <a:gd name="T26" fmla="*/ 53 w 150"/>
                  <a:gd name="T27" fmla="*/ 128 h 173"/>
                  <a:gd name="T28" fmla="*/ 45 w 150"/>
                  <a:gd name="T29" fmla="*/ 113 h 173"/>
                  <a:gd name="T30" fmla="*/ 38 w 150"/>
                  <a:gd name="T31" fmla="*/ 98 h 173"/>
                  <a:gd name="T32" fmla="*/ 38 w 150"/>
                  <a:gd name="T33" fmla="*/ 98 h 173"/>
                  <a:gd name="T34" fmla="*/ 30 w 150"/>
                  <a:gd name="T35" fmla="*/ 76 h 173"/>
                  <a:gd name="T36" fmla="*/ 30 w 150"/>
                  <a:gd name="T37" fmla="*/ 53 h 173"/>
                  <a:gd name="T38" fmla="*/ 38 w 150"/>
                  <a:gd name="T39" fmla="*/ 23 h 173"/>
                  <a:gd name="T40" fmla="*/ 45 w 150"/>
                  <a:gd name="T41" fmla="*/ 0 h 173"/>
                  <a:gd name="T42" fmla="*/ 45 w 150"/>
                  <a:gd name="T43" fmla="*/ 0 h 173"/>
                  <a:gd name="T44" fmla="*/ 23 w 150"/>
                  <a:gd name="T45" fmla="*/ 31 h 173"/>
                  <a:gd name="T46" fmla="*/ 8 w 150"/>
                  <a:gd name="T47" fmla="*/ 68 h 173"/>
                  <a:gd name="T48" fmla="*/ 0 w 150"/>
                  <a:gd name="T49" fmla="*/ 98 h 173"/>
                  <a:gd name="T50" fmla="*/ 8 w 150"/>
                  <a:gd name="T51" fmla="*/ 128 h 173"/>
                  <a:gd name="T52" fmla="*/ 8 w 150"/>
                  <a:gd name="T53" fmla="*/ 1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73">
                    <a:moveTo>
                      <a:pt x="8" y="128"/>
                    </a:moveTo>
                    <a:lnTo>
                      <a:pt x="8" y="128"/>
                    </a:lnTo>
                    <a:lnTo>
                      <a:pt x="23" y="151"/>
                    </a:lnTo>
                    <a:lnTo>
                      <a:pt x="38" y="166"/>
                    </a:lnTo>
                    <a:lnTo>
                      <a:pt x="60" y="173"/>
                    </a:lnTo>
                    <a:lnTo>
                      <a:pt x="83" y="173"/>
                    </a:lnTo>
                    <a:lnTo>
                      <a:pt x="105" y="173"/>
                    </a:lnTo>
                    <a:lnTo>
                      <a:pt x="128" y="166"/>
                    </a:lnTo>
                    <a:lnTo>
                      <a:pt x="143" y="151"/>
                    </a:lnTo>
                    <a:lnTo>
                      <a:pt x="150" y="128"/>
                    </a:lnTo>
                    <a:lnTo>
                      <a:pt x="150" y="128"/>
                    </a:lnTo>
                    <a:lnTo>
                      <a:pt x="120" y="143"/>
                    </a:lnTo>
                    <a:lnTo>
                      <a:pt x="83" y="143"/>
                    </a:lnTo>
                    <a:lnTo>
                      <a:pt x="53" y="128"/>
                    </a:lnTo>
                    <a:lnTo>
                      <a:pt x="45" y="113"/>
                    </a:lnTo>
                    <a:lnTo>
                      <a:pt x="38" y="98"/>
                    </a:lnTo>
                    <a:lnTo>
                      <a:pt x="38" y="98"/>
                    </a:lnTo>
                    <a:lnTo>
                      <a:pt x="30" y="76"/>
                    </a:lnTo>
                    <a:lnTo>
                      <a:pt x="30" y="53"/>
                    </a:lnTo>
                    <a:lnTo>
                      <a:pt x="38" y="23"/>
                    </a:lnTo>
                    <a:lnTo>
                      <a:pt x="45" y="0"/>
                    </a:lnTo>
                    <a:lnTo>
                      <a:pt x="45" y="0"/>
                    </a:lnTo>
                    <a:lnTo>
                      <a:pt x="23" y="31"/>
                    </a:lnTo>
                    <a:lnTo>
                      <a:pt x="8" y="68"/>
                    </a:lnTo>
                    <a:lnTo>
                      <a:pt x="0" y="98"/>
                    </a:lnTo>
                    <a:lnTo>
                      <a:pt x="8" y="128"/>
                    </a:lnTo>
                    <a:lnTo>
                      <a:pt x="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8" name="Freeform 34"/>
              <p:cNvSpPr>
                <a:spLocks/>
              </p:cNvSpPr>
              <p:nvPr/>
            </p:nvSpPr>
            <p:spPr bwMode="auto">
              <a:xfrm>
                <a:off x="3038475" y="4703763"/>
                <a:ext cx="119063" cy="166688"/>
              </a:xfrm>
              <a:custGeom>
                <a:avLst/>
                <a:gdLst>
                  <a:gd name="T0" fmla="*/ 75 w 75"/>
                  <a:gd name="T1" fmla="*/ 83 h 105"/>
                  <a:gd name="T2" fmla="*/ 75 w 75"/>
                  <a:gd name="T3" fmla="*/ 83 h 105"/>
                  <a:gd name="T4" fmla="*/ 67 w 75"/>
                  <a:gd name="T5" fmla="*/ 75 h 105"/>
                  <a:gd name="T6" fmla="*/ 60 w 75"/>
                  <a:gd name="T7" fmla="*/ 68 h 105"/>
                  <a:gd name="T8" fmla="*/ 37 w 75"/>
                  <a:gd name="T9" fmla="*/ 68 h 105"/>
                  <a:gd name="T10" fmla="*/ 37 w 75"/>
                  <a:gd name="T11" fmla="*/ 68 h 105"/>
                  <a:gd name="T12" fmla="*/ 30 w 75"/>
                  <a:gd name="T13" fmla="*/ 75 h 105"/>
                  <a:gd name="T14" fmla="*/ 30 w 75"/>
                  <a:gd name="T15" fmla="*/ 75 h 105"/>
                  <a:gd name="T16" fmla="*/ 22 w 75"/>
                  <a:gd name="T17" fmla="*/ 60 h 105"/>
                  <a:gd name="T18" fmla="*/ 22 w 75"/>
                  <a:gd name="T19" fmla="*/ 37 h 105"/>
                  <a:gd name="T20" fmla="*/ 30 w 75"/>
                  <a:gd name="T21" fmla="*/ 15 h 105"/>
                  <a:gd name="T22" fmla="*/ 45 w 75"/>
                  <a:gd name="T23" fmla="*/ 0 h 105"/>
                  <a:gd name="T24" fmla="*/ 45 w 75"/>
                  <a:gd name="T25" fmla="*/ 0 h 105"/>
                  <a:gd name="T26" fmla="*/ 15 w 75"/>
                  <a:gd name="T27" fmla="*/ 22 h 105"/>
                  <a:gd name="T28" fmla="*/ 0 w 75"/>
                  <a:gd name="T29" fmla="*/ 52 h 105"/>
                  <a:gd name="T30" fmla="*/ 7 w 75"/>
                  <a:gd name="T31" fmla="*/ 75 h 105"/>
                  <a:gd name="T32" fmla="*/ 7 w 75"/>
                  <a:gd name="T33" fmla="*/ 90 h 105"/>
                  <a:gd name="T34" fmla="*/ 15 w 75"/>
                  <a:gd name="T35" fmla="*/ 98 h 105"/>
                  <a:gd name="T36" fmla="*/ 15 w 75"/>
                  <a:gd name="T37" fmla="*/ 98 h 105"/>
                  <a:gd name="T38" fmla="*/ 22 w 75"/>
                  <a:gd name="T39" fmla="*/ 98 h 105"/>
                  <a:gd name="T40" fmla="*/ 22 w 75"/>
                  <a:gd name="T41" fmla="*/ 98 h 105"/>
                  <a:gd name="T42" fmla="*/ 37 w 75"/>
                  <a:gd name="T43" fmla="*/ 105 h 105"/>
                  <a:gd name="T44" fmla="*/ 37 w 75"/>
                  <a:gd name="T45" fmla="*/ 105 h 105"/>
                  <a:gd name="T46" fmla="*/ 52 w 75"/>
                  <a:gd name="T47" fmla="*/ 105 h 105"/>
                  <a:gd name="T48" fmla="*/ 67 w 75"/>
                  <a:gd name="T49" fmla="*/ 98 h 105"/>
                  <a:gd name="T50" fmla="*/ 75 w 75"/>
                  <a:gd name="T51" fmla="*/ 83 h 105"/>
                  <a:gd name="T52" fmla="*/ 75 w 75"/>
                  <a:gd name="T5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05">
                    <a:moveTo>
                      <a:pt x="75" y="83"/>
                    </a:moveTo>
                    <a:lnTo>
                      <a:pt x="75" y="83"/>
                    </a:lnTo>
                    <a:lnTo>
                      <a:pt x="67" y="75"/>
                    </a:lnTo>
                    <a:lnTo>
                      <a:pt x="60" y="68"/>
                    </a:lnTo>
                    <a:lnTo>
                      <a:pt x="37" y="68"/>
                    </a:lnTo>
                    <a:lnTo>
                      <a:pt x="37" y="68"/>
                    </a:lnTo>
                    <a:lnTo>
                      <a:pt x="30" y="75"/>
                    </a:lnTo>
                    <a:lnTo>
                      <a:pt x="30" y="75"/>
                    </a:lnTo>
                    <a:lnTo>
                      <a:pt x="22" y="60"/>
                    </a:lnTo>
                    <a:lnTo>
                      <a:pt x="22" y="37"/>
                    </a:lnTo>
                    <a:lnTo>
                      <a:pt x="30" y="15"/>
                    </a:lnTo>
                    <a:lnTo>
                      <a:pt x="45" y="0"/>
                    </a:lnTo>
                    <a:lnTo>
                      <a:pt x="45" y="0"/>
                    </a:lnTo>
                    <a:lnTo>
                      <a:pt x="15" y="22"/>
                    </a:lnTo>
                    <a:lnTo>
                      <a:pt x="0" y="52"/>
                    </a:lnTo>
                    <a:lnTo>
                      <a:pt x="7" y="75"/>
                    </a:lnTo>
                    <a:lnTo>
                      <a:pt x="7" y="90"/>
                    </a:lnTo>
                    <a:lnTo>
                      <a:pt x="15" y="98"/>
                    </a:lnTo>
                    <a:lnTo>
                      <a:pt x="15" y="98"/>
                    </a:lnTo>
                    <a:lnTo>
                      <a:pt x="22" y="98"/>
                    </a:lnTo>
                    <a:lnTo>
                      <a:pt x="22" y="98"/>
                    </a:lnTo>
                    <a:lnTo>
                      <a:pt x="37" y="105"/>
                    </a:lnTo>
                    <a:lnTo>
                      <a:pt x="37" y="105"/>
                    </a:lnTo>
                    <a:lnTo>
                      <a:pt x="52" y="105"/>
                    </a:lnTo>
                    <a:lnTo>
                      <a:pt x="67" y="98"/>
                    </a:lnTo>
                    <a:lnTo>
                      <a:pt x="75" y="83"/>
                    </a:lnTo>
                    <a:lnTo>
                      <a:pt x="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29" name="Freeform 35"/>
              <p:cNvSpPr>
                <a:spLocks/>
              </p:cNvSpPr>
              <p:nvPr/>
            </p:nvSpPr>
            <p:spPr bwMode="auto">
              <a:xfrm>
                <a:off x="2895600" y="4679950"/>
                <a:ext cx="417513" cy="858838"/>
              </a:xfrm>
              <a:custGeom>
                <a:avLst/>
                <a:gdLst>
                  <a:gd name="T0" fmla="*/ 188 w 263"/>
                  <a:gd name="T1" fmla="*/ 345 h 541"/>
                  <a:gd name="T2" fmla="*/ 188 w 263"/>
                  <a:gd name="T3" fmla="*/ 345 h 541"/>
                  <a:gd name="T4" fmla="*/ 233 w 263"/>
                  <a:gd name="T5" fmla="*/ 255 h 541"/>
                  <a:gd name="T6" fmla="*/ 255 w 263"/>
                  <a:gd name="T7" fmla="*/ 188 h 541"/>
                  <a:gd name="T8" fmla="*/ 263 w 263"/>
                  <a:gd name="T9" fmla="*/ 128 h 541"/>
                  <a:gd name="T10" fmla="*/ 255 w 263"/>
                  <a:gd name="T11" fmla="*/ 75 h 541"/>
                  <a:gd name="T12" fmla="*/ 240 w 263"/>
                  <a:gd name="T13" fmla="*/ 37 h 541"/>
                  <a:gd name="T14" fmla="*/ 225 w 263"/>
                  <a:gd name="T15" fmla="*/ 15 h 541"/>
                  <a:gd name="T16" fmla="*/ 195 w 263"/>
                  <a:gd name="T17" fmla="*/ 0 h 541"/>
                  <a:gd name="T18" fmla="*/ 173 w 263"/>
                  <a:gd name="T19" fmla="*/ 0 h 541"/>
                  <a:gd name="T20" fmla="*/ 173 w 263"/>
                  <a:gd name="T21" fmla="*/ 0 h 541"/>
                  <a:gd name="T22" fmla="*/ 150 w 263"/>
                  <a:gd name="T23" fmla="*/ 0 h 541"/>
                  <a:gd name="T24" fmla="*/ 135 w 263"/>
                  <a:gd name="T25" fmla="*/ 15 h 541"/>
                  <a:gd name="T26" fmla="*/ 135 w 263"/>
                  <a:gd name="T27" fmla="*/ 15 h 541"/>
                  <a:gd name="T28" fmla="*/ 150 w 263"/>
                  <a:gd name="T29" fmla="*/ 7 h 541"/>
                  <a:gd name="T30" fmla="*/ 150 w 263"/>
                  <a:gd name="T31" fmla="*/ 7 h 541"/>
                  <a:gd name="T32" fmla="*/ 180 w 263"/>
                  <a:gd name="T33" fmla="*/ 15 h 541"/>
                  <a:gd name="T34" fmla="*/ 203 w 263"/>
                  <a:gd name="T35" fmla="*/ 30 h 541"/>
                  <a:gd name="T36" fmla="*/ 225 w 263"/>
                  <a:gd name="T37" fmla="*/ 52 h 541"/>
                  <a:gd name="T38" fmla="*/ 240 w 263"/>
                  <a:gd name="T39" fmla="*/ 90 h 541"/>
                  <a:gd name="T40" fmla="*/ 240 w 263"/>
                  <a:gd name="T41" fmla="*/ 143 h 541"/>
                  <a:gd name="T42" fmla="*/ 233 w 263"/>
                  <a:gd name="T43" fmla="*/ 203 h 541"/>
                  <a:gd name="T44" fmla="*/ 210 w 263"/>
                  <a:gd name="T45" fmla="*/ 270 h 541"/>
                  <a:gd name="T46" fmla="*/ 165 w 263"/>
                  <a:gd name="T47" fmla="*/ 353 h 541"/>
                  <a:gd name="T48" fmla="*/ 165 w 263"/>
                  <a:gd name="T49" fmla="*/ 353 h 541"/>
                  <a:gd name="T50" fmla="*/ 127 w 263"/>
                  <a:gd name="T51" fmla="*/ 413 h 541"/>
                  <a:gd name="T52" fmla="*/ 90 w 263"/>
                  <a:gd name="T53" fmla="*/ 458 h 541"/>
                  <a:gd name="T54" fmla="*/ 45 w 263"/>
                  <a:gd name="T55" fmla="*/ 503 h 541"/>
                  <a:gd name="T56" fmla="*/ 0 w 263"/>
                  <a:gd name="T57" fmla="*/ 541 h 541"/>
                  <a:gd name="T58" fmla="*/ 15 w 263"/>
                  <a:gd name="T59" fmla="*/ 526 h 541"/>
                  <a:gd name="T60" fmla="*/ 15 w 263"/>
                  <a:gd name="T61" fmla="*/ 526 h 541"/>
                  <a:gd name="T62" fmla="*/ 67 w 263"/>
                  <a:gd name="T63" fmla="*/ 488 h 541"/>
                  <a:gd name="T64" fmla="*/ 112 w 263"/>
                  <a:gd name="T65" fmla="*/ 443 h 541"/>
                  <a:gd name="T66" fmla="*/ 150 w 263"/>
                  <a:gd name="T67" fmla="*/ 398 h 541"/>
                  <a:gd name="T68" fmla="*/ 188 w 263"/>
                  <a:gd name="T69" fmla="*/ 345 h 541"/>
                  <a:gd name="T70" fmla="*/ 188 w 263"/>
                  <a:gd name="T71" fmla="*/ 34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541">
                    <a:moveTo>
                      <a:pt x="188" y="345"/>
                    </a:moveTo>
                    <a:lnTo>
                      <a:pt x="188" y="345"/>
                    </a:lnTo>
                    <a:lnTo>
                      <a:pt x="233" y="255"/>
                    </a:lnTo>
                    <a:lnTo>
                      <a:pt x="255" y="188"/>
                    </a:lnTo>
                    <a:lnTo>
                      <a:pt x="263" y="128"/>
                    </a:lnTo>
                    <a:lnTo>
                      <a:pt x="255" y="75"/>
                    </a:lnTo>
                    <a:lnTo>
                      <a:pt x="240" y="37"/>
                    </a:lnTo>
                    <a:lnTo>
                      <a:pt x="225" y="15"/>
                    </a:lnTo>
                    <a:lnTo>
                      <a:pt x="195" y="0"/>
                    </a:lnTo>
                    <a:lnTo>
                      <a:pt x="173" y="0"/>
                    </a:lnTo>
                    <a:lnTo>
                      <a:pt x="173" y="0"/>
                    </a:lnTo>
                    <a:lnTo>
                      <a:pt x="150" y="0"/>
                    </a:lnTo>
                    <a:lnTo>
                      <a:pt x="135" y="15"/>
                    </a:lnTo>
                    <a:lnTo>
                      <a:pt x="135" y="15"/>
                    </a:lnTo>
                    <a:lnTo>
                      <a:pt x="150" y="7"/>
                    </a:lnTo>
                    <a:lnTo>
                      <a:pt x="150" y="7"/>
                    </a:lnTo>
                    <a:lnTo>
                      <a:pt x="180" y="15"/>
                    </a:lnTo>
                    <a:lnTo>
                      <a:pt x="203" y="30"/>
                    </a:lnTo>
                    <a:lnTo>
                      <a:pt x="225" y="52"/>
                    </a:lnTo>
                    <a:lnTo>
                      <a:pt x="240" y="90"/>
                    </a:lnTo>
                    <a:lnTo>
                      <a:pt x="240" y="143"/>
                    </a:lnTo>
                    <a:lnTo>
                      <a:pt x="233" y="203"/>
                    </a:lnTo>
                    <a:lnTo>
                      <a:pt x="210" y="270"/>
                    </a:lnTo>
                    <a:lnTo>
                      <a:pt x="165" y="353"/>
                    </a:lnTo>
                    <a:lnTo>
                      <a:pt x="165" y="353"/>
                    </a:lnTo>
                    <a:lnTo>
                      <a:pt x="127" y="413"/>
                    </a:lnTo>
                    <a:lnTo>
                      <a:pt x="90" y="458"/>
                    </a:lnTo>
                    <a:lnTo>
                      <a:pt x="45" y="503"/>
                    </a:lnTo>
                    <a:lnTo>
                      <a:pt x="0" y="541"/>
                    </a:lnTo>
                    <a:lnTo>
                      <a:pt x="15" y="526"/>
                    </a:lnTo>
                    <a:lnTo>
                      <a:pt x="15" y="526"/>
                    </a:lnTo>
                    <a:lnTo>
                      <a:pt x="67" y="488"/>
                    </a:lnTo>
                    <a:lnTo>
                      <a:pt x="112" y="443"/>
                    </a:lnTo>
                    <a:lnTo>
                      <a:pt x="150" y="398"/>
                    </a:lnTo>
                    <a:lnTo>
                      <a:pt x="188" y="345"/>
                    </a:lnTo>
                    <a:lnTo>
                      <a:pt x="188" y="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0" name="Freeform 36"/>
              <p:cNvSpPr>
                <a:spLocks/>
              </p:cNvSpPr>
              <p:nvPr/>
            </p:nvSpPr>
            <p:spPr bwMode="auto">
              <a:xfrm>
                <a:off x="3348038" y="4178300"/>
                <a:ext cx="155575" cy="239713"/>
              </a:xfrm>
              <a:custGeom>
                <a:avLst/>
                <a:gdLst>
                  <a:gd name="T0" fmla="*/ 98 w 98"/>
                  <a:gd name="T1" fmla="*/ 121 h 151"/>
                  <a:gd name="T2" fmla="*/ 98 w 98"/>
                  <a:gd name="T3" fmla="*/ 121 h 151"/>
                  <a:gd name="T4" fmla="*/ 98 w 98"/>
                  <a:gd name="T5" fmla="*/ 113 h 151"/>
                  <a:gd name="T6" fmla="*/ 90 w 98"/>
                  <a:gd name="T7" fmla="*/ 106 h 151"/>
                  <a:gd name="T8" fmla="*/ 75 w 98"/>
                  <a:gd name="T9" fmla="*/ 106 h 151"/>
                  <a:gd name="T10" fmla="*/ 53 w 98"/>
                  <a:gd name="T11" fmla="*/ 106 h 151"/>
                  <a:gd name="T12" fmla="*/ 53 w 98"/>
                  <a:gd name="T13" fmla="*/ 106 h 151"/>
                  <a:gd name="T14" fmla="*/ 38 w 98"/>
                  <a:gd name="T15" fmla="*/ 106 h 151"/>
                  <a:gd name="T16" fmla="*/ 38 w 98"/>
                  <a:gd name="T17" fmla="*/ 106 h 151"/>
                  <a:gd name="T18" fmla="*/ 30 w 98"/>
                  <a:gd name="T19" fmla="*/ 83 h 151"/>
                  <a:gd name="T20" fmla="*/ 30 w 98"/>
                  <a:gd name="T21" fmla="*/ 61 h 151"/>
                  <a:gd name="T22" fmla="*/ 38 w 98"/>
                  <a:gd name="T23" fmla="*/ 30 h 151"/>
                  <a:gd name="T24" fmla="*/ 53 w 98"/>
                  <a:gd name="T25" fmla="*/ 0 h 151"/>
                  <a:gd name="T26" fmla="*/ 53 w 98"/>
                  <a:gd name="T27" fmla="*/ 0 h 151"/>
                  <a:gd name="T28" fmla="*/ 38 w 98"/>
                  <a:gd name="T29" fmla="*/ 15 h 151"/>
                  <a:gd name="T30" fmla="*/ 15 w 98"/>
                  <a:gd name="T31" fmla="*/ 30 h 151"/>
                  <a:gd name="T32" fmla="*/ 8 w 98"/>
                  <a:gd name="T33" fmla="*/ 53 h 151"/>
                  <a:gd name="T34" fmla="*/ 0 w 98"/>
                  <a:gd name="T35" fmla="*/ 76 h 151"/>
                  <a:gd name="T36" fmla="*/ 0 w 98"/>
                  <a:gd name="T37" fmla="*/ 98 h 151"/>
                  <a:gd name="T38" fmla="*/ 0 w 98"/>
                  <a:gd name="T39" fmla="*/ 113 h 151"/>
                  <a:gd name="T40" fmla="*/ 8 w 98"/>
                  <a:gd name="T41" fmla="*/ 128 h 151"/>
                  <a:gd name="T42" fmla="*/ 23 w 98"/>
                  <a:gd name="T43" fmla="*/ 143 h 151"/>
                  <a:gd name="T44" fmla="*/ 23 w 98"/>
                  <a:gd name="T45" fmla="*/ 143 h 151"/>
                  <a:gd name="T46" fmla="*/ 23 w 98"/>
                  <a:gd name="T47" fmla="*/ 143 h 151"/>
                  <a:gd name="T48" fmla="*/ 23 w 98"/>
                  <a:gd name="T49" fmla="*/ 143 h 151"/>
                  <a:gd name="T50" fmla="*/ 45 w 98"/>
                  <a:gd name="T51" fmla="*/ 151 h 151"/>
                  <a:gd name="T52" fmla="*/ 45 w 98"/>
                  <a:gd name="T53" fmla="*/ 151 h 151"/>
                  <a:gd name="T54" fmla="*/ 75 w 98"/>
                  <a:gd name="T55" fmla="*/ 151 h 151"/>
                  <a:gd name="T56" fmla="*/ 90 w 98"/>
                  <a:gd name="T57" fmla="*/ 143 h 151"/>
                  <a:gd name="T58" fmla="*/ 98 w 98"/>
                  <a:gd name="T59" fmla="*/ 136 h 151"/>
                  <a:gd name="T60" fmla="*/ 98 w 98"/>
                  <a:gd name="T61" fmla="*/ 121 h 151"/>
                  <a:gd name="T62" fmla="*/ 98 w 98"/>
                  <a:gd name="T63"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51">
                    <a:moveTo>
                      <a:pt x="98" y="121"/>
                    </a:moveTo>
                    <a:lnTo>
                      <a:pt x="98" y="121"/>
                    </a:lnTo>
                    <a:lnTo>
                      <a:pt x="98" y="113"/>
                    </a:lnTo>
                    <a:lnTo>
                      <a:pt x="90" y="106"/>
                    </a:lnTo>
                    <a:lnTo>
                      <a:pt x="75" y="106"/>
                    </a:lnTo>
                    <a:lnTo>
                      <a:pt x="53" y="106"/>
                    </a:lnTo>
                    <a:lnTo>
                      <a:pt x="53" y="106"/>
                    </a:lnTo>
                    <a:lnTo>
                      <a:pt x="38" y="106"/>
                    </a:lnTo>
                    <a:lnTo>
                      <a:pt x="38" y="106"/>
                    </a:lnTo>
                    <a:lnTo>
                      <a:pt x="30" y="83"/>
                    </a:lnTo>
                    <a:lnTo>
                      <a:pt x="30" y="61"/>
                    </a:lnTo>
                    <a:lnTo>
                      <a:pt x="38" y="30"/>
                    </a:lnTo>
                    <a:lnTo>
                      <a:pt x="53" y="0"/>
                    </a:lnTo>
                    <a:lnTo>
                      <a:pt x="53" y="0"/>
                    </a:lnTo>
                    <a:lnTo>
                      <a:pt x="38" y="15"/>
                    </a:lnTo>
                    <a:lnTo>
                      <a:pt x="15" y="30"/>
                    </a:lnTo>
                    <a:lnTo>
                      <a:pt x="8" y="53"/>
                    </a:lnTo>
                    <a:lnTo>
                      <a:pt x="0" y="76"/>
                    </a:lnTo>
                    <a:lnTo>
                      <a:pt x="0" y="98"/>
                    </a:lnTo>
                    <a:lnTo>
                      <a:pt x="0" y="113"/>
                    </a:lnTo>
                    <a:lnTo>
                      <a:pt x="8" y="128"/>
                    </a:lnTo>
                    <a:lnTo>
                      <a:pt x="23" y="143"/>
                    </a:lnTo>
                    <a:lnTo>
                      <a:pt x="23" y="143"/>
                    </a:lnTo>
                    <a:lnTo>
                      <a:pt x="23" y="143"/>
                    </a:lnTo>
                    <a:lnTo>
                      <a:pt x="23" y="143"/>
                    </a:lnTo>
                    <a:lnTo>
                      <a:pt x="45" y="151"/>
                    </a:lnTo>
                    <a:lnTo>
                      <a:pt x="45" y="151"/>
                    </a:lnTo>
                    <a:lnTo>
                      <a:pt x="75" y="151"/>
                    </a:lnTo>
                    <a:lnTo>
                      <a:pt x="90" y="143"/>
                    </a:lnTo>
                    <a:lnTo>
                      <a:pt x="98" y="136"/>
                    </a:lnTo>
                    <a:lnTo>
                      <a:pt x="98" y="121"/>
                    </a:lnTo>
                    <a:lnTo>
                      <a:pt x="9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1" name="Freeform 37"/>
              <p:cNvSpPr>
                <a:spLocks/>
              </p:cNvSpPr>
              <p:nvPr/>
            </p:nvSpPr>
            <p:spPr bwMode="auto">
              <a:xfrm>
                <a:off x="3144838" y="4130675"/>
                <a:ext cx="596900" cy="1289050"/>
              </a:xfrm>
              <a:custGeom>
                <a:avLst/>
                <a:gdLst>
                  <a:gd name="T0" fmla="*/ 271 w 376"/>
                  <a:gd name="T1" fmla="*/ 511 h 812"/>
                  <a:gd name="T2" fmla="*/ 271 w 376"/>
                  <a:gd name="T3" fmla="*/ 511 h 812"/>
                  <a:gd name="T4" fmla="*/ 308 w 376"/>
                  <a:gd name="T5" fmla="*/ 444 h 812"/>
                  <a:gd name="T6" fmla="*/ 331 w 376"/>
                  <a:gd name="T7" fmla="*/ 383 h 812"/>
                  <a:gd name="T8" fmla="*/ 354 w 376"/>
                  <a:gd name="T9" fmla="*/ 331 h 812"/>
                  <a:gd name="T10" fmla="*/ 369 w 376"/>
                  <a:gd name="T11" fmla="*/ 278 h 812"/>
                  <a:gd name="T12" fmla="*/ 376 w 376"/>
                  <a:gd name="T13" fmla="*/ 233 h 812"/>
                  <a:gd name="T14" fmla="*/ 376 w 376"/>
                  <a:gd name="T15" fmla="*/ 188 h 812"/>
                  <a:gd name="T16" fmla="*/ 376 w 376"/>
                  <a:gd name="T17" fmla="*/ 151 h 812"/>
                  <a:gd name="T18" fmla="*/ 369 w 376"/>
                  <a:gd name="T19" fmla="*/ 121 h 812"/>
                  <a:gd name="T20" fmla="*/ 361 w 376"/>
                  <a:gd name="T21" fmla="*/ 91 h 812"/>
                  <a:gd name="T22" fmla="*/ 346 w 376"/>
                  <a:gd name="T23" fmla="*/ 60 h 812"/>
                  <a:gd name="T24" fmla="*/ 331 w 376"/>
                  <a:gd name="T25" fmla="*/ 45 h 812"/>
                  <a:gd name="T26" fmla="*/ 316 w 376"/>
                  <a:gd name="T27" fmla="*/ 23 h 812"/>
                  <a:gd name="T28" fmla="*/ 278 w 376"/>
                  <a:gd name="T29" fmla="*/ 8 h 812"/>
                  <a:gd name="T30" fmla="*/ 241 w 376"/>
                  <a:gd name="T31" fmla="*/ 0 h 812"/>
                  <a:gd name="T32" fmla="*/ 241 w 376"/>
                  <a:gd name="T33" fmla="*/ 0 h 812"/>
                  <a:gd name="T34" fmla="*/ 203 w 376"/>
                  <a:gd name="T35" fmla="*/ 15 h 812"/>
                  <a:gd name="T36" fmla="*/ 181 w 376"/>
                  <a:gd name="T37" fmla="*/ 30 h 812"/>
                  <a:gd name="T38" fmla="*/ 181 w 376"/>
                  <a:gd name="T39" fmla="*/ 30 h 812"/>
                  <a:gd name="T40" fmla="*/ 211 w 376"/>
                  <a:gd name="T41" fmla="*/ 23 h 812"/>
                  <a:gd name="T42" fmla="*/ 211 w 376"/>
                  <a:gd name="T43" fmla="*/ 23 h 812"/>
                  <a:gd name="T44" fmla="*/ 248 w 376"/>
                  <a:gd name="T45" fmla="*/ 30 h 812"/>
                  <a:gd name="T46" fmla="*/ 286 w 376"/>
                  <a:gd name="T47" fmla="*/ 45 h 812"/>
                  <a:gd name="T48" fmla="*/ 301 w 376"/>
                  <a:gd name="T49" fmla="*/ 60 h 812"/>
                  <a:gd name="T50" fmla="*/ 316 w 376"/>
                  <a:gd name="T51" fmla="*/ 83 h 812"/>
                  <a:gd name="T52" fmla="*/ 331 w 376"/>
                  <a:gd name="T53" fmla="*/ 113 h 812"/>
                  <a:gd name="T54" fmla="*/ 339 w 376"/>
                  <a:gd name="T55" fmla="*/ 136 h 812"/>
                  <a:gd name="T56" fmla="*/ 346 w 376"/>
                  <a:gd name="T57" fmla="*/ 173 h 812"/>
                  <a:gd name="T58" fmla="*/ 346 w 376"/>
                  <a:gd name="T59" fmla="*/ 211 h 812"/>
                  <a:gd name="T60" fmla="*/ 346 w 376"/>
                  <a:gd name="T61" fmla="*/ 256 h 812"/>
                  <a:gd name="T62" fmla="*/ 339 w 376"/>
                  <a:gd name="T63" fmla="*/ 301 h 812"/>
                  <a:gd name="T64" fmla="*/ 323 w 376"/>
                  <a:gd name="T65" fmla="*/ 353 h 812"/>
                  <a:gd name="T66" fmla="*/ 301 w 376"/>
                  <a:gd name="T67" fmla="*/ 406 h 812"/>
                  <a:gd name="T68" fmla="*/ 278 w 376"/>
                  <a:gd name="T69" fmla="*/ 466 h 812"/>
                  <a:gd name="T70" fmla="*/ 241 w 376"/>
                  <a:gd name="T71" fmla="*/ 534 h 812"/>
                  <a:gd name="T72" fmla="*/ 241 w 376"/>
                  <a:gd name="T73" fmla="*/ 534 h 812"/>
                  <a:gd name="T74" fmla="*/ 188 w 376"/>
                  <a:gd name="T75" fmla="*/ 609 h 812"/>
                  <a:gd name="T76" fmla="*/ 136 w 376"/>
                  <a:gd name="T77" fmla="*/ 684 h 812"/>
                  <a:gd name="T78" fmla="*/ 68 w 376"/>
                  <a:gd name="T79" fmla="*/ 751 h 812"/>
                  <a:gd name="T80" fmla="*/ 0 w 376"/>
                  <a:gd name="T81" fmla="*/ 812 h 812"/>
                  <a:gd name="T82" fmla="*/ 31 w 376"/>
                  <a:gd name="T83" fmla="*/ 789 h 812"/>
                  <a:gd name="T84" fmla="*/ 31 w 376"/>
                  <a:gd name="T85" fmla="*/ 789 h 812"/>
                  <a:gd name="T86" fmla="*/ 98 w 376"/>
                  <a:gd name="T87" fmla="*/ 729 h 812"/>
                  <a:gd name="T88" fmla="*/ 158 w 376"/>
                  <a:gd name="T89" fmla="*/ 661 h 812"/>
                  <a:gd name="T90" fmla="*/ 218 w 376"/>
                  <a:gd name="T91" fmla="*/ 594 h 812"/>
                  <a:gd name="T92" fmla="*/ 271 w 376"/>
                  <a:gd name="T93" fmla="*/ 511 h 812"/>
                  <a:gd name="T94" fmla="*/ 271 w 376"/>
                  <a:gd name="T95" fmla="*/ 5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812">
                    <a:moveTo>
                      <a:pt x="271" y="511"/>
                    </a:moveTo>
                    <a:lnTo>
                      <a:pt x="271" y="511"/>
                    </a:lnTo>
                    <a:lnTo>
                      <a:pt x="308" y="444"/>
                    </a:lnTo>
                    <a:lnTo>
                      <a:pt x="331" y="383"/>
                    </a:lnTo>
                    <a:lnTo>
                      <a:pt x="354" y="331"/>
                    </a:lnTo>
                    <a:lnTo>
                      <a:pt x="369" y="278"/>
                    </a:lnTo>
                    <a:lnTo>
                      <a:pt x="376" y="233"/>
                    </a:lnTo>
                    <a:lnTo>
                      <a:pt x="376" y="188"/>
                    </a:lnTo>
                    <a:lnTo>
                      <a:pt x="376" y="151"/>
                    </a:lnTo>
                    <a:lnTo>
                      <a:pt x="369" y="121"/>
                    </a:lnTo>
                    <a:lnTo>
                      <a:pt x="361" y="91"/>
                    </a:lnTo>
                    <a:lnTo>
                      <a:pt x="346" y="60"/>
                    </a:lnTo>
                    <a:lnTo>
                      <a:pt x="331" y="45"/>
                    </a:lnTo>
                    <a:lnTo>
                      <a:pt x="316" y="23"/>
                    </a:lnTo>
                    <a:lnTo>
                      <a:pt x="278" y="8"/>
                    </a:lnTo>
                    <a:lnTo>
                      <a:pt x="241" y="0"/>
                    </a:lnTo>
                    <a:lnTo>
                      <a:pt x="241" y="0"/>
                    </a:lnTo>
                    <a:lnTo>
                      <a:pt x="203" y="15"/>
                    </a:lnTo>
                    <a:lnTo>
                      <a:pt x="181" y="30"/>
                    </a:lnTo>
                    <a:lnTo>
                      <a:pt x="181" y="30"/>
                    </a:lnTo>
                    <a:lnTo>
                      <a:pt x="211" y="23"/>
                    </a:lnTo>
                    <a:lnTo>
                      <a:pt x="211" y="23"/>
                    </a:lnTo>
                    <a:lnTo>
                      <a:pt x="248" y="30"/>
                    </a:lnTo>
                    <a:lnTo>
                      <a:pt x="286" y="45"/>
                    </a:lnTo>
                    <a:lnTo>
                      <a:pt x="301" y="60"/>
                    </a:lnTo>
                    <a:lnTo>
                      <a:pt x="316" y="83"/>
                    </a:lnTo>
                    <a:lnTo>
                      <a:pt x="331" y="113"/>
                    </a:lnTo>
                    <a:lnTo>
                      <a:pt x="339" y="136"/>
                    </a:lnTo>
                    <a:lnTo>
                      <a:pt x="346" y="173"/>
                    </a:lnTo>
                    <a:lnTo>
                      <a:pt x="346" y="211"/>
                    </a:lnTo>
                    <a:lnTo>
                      <a:pt x="346" y="256"/>
                    </a:lnTo>
                    <a:lnTo>
                      <a:pt x="339" y="301"/>
                    </a:lnTo>
                    <a:lnTo>
                      <a:pt x="323" y="353"/>
                    </a:lnTo>
                    <a:lnTo>
                      <a:pt x="301" y="406"/>
                    </a:lnTo>
                    <a:lnTo>
                      <a:pt x="278" y="466"/>
                    </a:lnTo>
                    <a:lnTo>
                      <a:pt x="241" y="534"/>
                    </a:lnTo>
                    <a:lnTo>
                      <a:pt x="241" y="534"/>
                    </a:lnTo>
                    <a:lnTo>
                      <a:pt x="188" y="609"/>
                    </a:lnTo>
                    <a:lnTo>
                      <a:pt x="136" y="684"/>
                    </a:lnTo>
                    <a:lnTo>
                      <a:pt x="68" y="751"/>
                    </a:lnTo>
                    <a:lnTo>
                      <a:pt x="0" y="812"/>
                    </a:lnTo>
                    <a:lnTo>
                      <a:pt x="31" y="789"/>
                    </a:lnTo>
                    <a:lnTo>
                      <a:pt x="31" y="789"/>
                    </a:lnTo>
                    <a:lnTo>
                      <a:pt x="98" y="729"/>
                    </a:lnTo>
                    <a:lnTo>
                      <a:pt x="158" y="661"/>
                    </a:lnTo>
                    <a:lnTo>
                      <a:pt x="218" y="594"/>
                    </a:lnTo>
                    <a:lnTo>
                      <a:pt x="271" y="511"/>
                    </a:lnTo>
                    <a:lnTo>
                      <a:pt x="271" y="5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2" name="Freeform 38"/>
              <p:cNvSpPr>
                <a:spLocks/>
              </p:cNvSpPr>
              <p:nvPr/>
            </p:nvSpPr>
            <p:spPr bwMode="auto">
              <a:xfrm>
                <a:off x="3265488" y="3321050"/>
                <a:ext cx="201613" cy="190500"/>
              </a:xfrm>
              <a:custGeom>
                <a:avLst/>
                <a:gdLst>
                  <a:gd name="T0" fmla="*/ 120 w 127"/>
                  <a:gd name="T1" fmla="*/ 60 h 120"/>
                  <a:gd name="T2" fmla="*/ 120 w 127"/>
                  <a:gd name="T3" fmla="*/ 60 h 120"/>
                  <a:gd name="T4" fmla="*/ 112 w 127"/>
                  <a:gd name="T5" fmla="*/ 52 h 120"/>
                  <a:gd name="T6" fmla="*/ 97 w 127"/>
                  <a:gd name="T7" fmla="*/ 52 h 120"/>
                  <a:gd name="T8" fmla="*/ 90 w 127"/>
                  <a:gd name="T9" fmla="*/ 60 h 120"/>
                  <a:gd name="T10" fmla="*/ 75 w 127"/>
                  <a:gd name="T11" fmla="*/ 75 h 120"/>
                  <a:gd name="T12" fmla="*/ 75 w 127"/>
                  <a:gd name="T13" fmla="*/ 75 h 120"/>
                  <a:gd name="T14" fmla="*/ 67 w 127"/>
                  <a:gd name="T15" fmla="*/ 90 h 120"/>
                  <a:gd name="T16" fmla="*/ 67 w 127"/>
                  <a:gd name="T17" fmla="*/ 90 h 120"/>
                  <a:gd name="T18" fmla="*/ 45 w 127"/>
                  <a:gd name="T19" fmla="*/ 75 h 120"/>
                  <a:gd name="T20" fmla="*/ 22 w 127"/>
                  <a:gd name="T21" fmla="*/ 60 h 120"/>
                  <a:gd name="T22" fmla="*/ 7 w 127"/>
                  <a:gd name="T23" fmla="*/ 30 h 120"/>
                  <a:gd name="T24" fmla="*/ 7 w 127"/>
                  <a:gd name="T25" fmla="*/ 0 h 120"/>
                  <a:gd name="T26" fmla="*/ 7 w 127"/>
                  <a:gd name="T27" fmla="*/ 0 h 120"/>
                  <a:gd name="T28" fmla="*/ 0 w 127"/>
                  <a:gd name="T29" fmla="*/ 22 h 120"/>
                  <a:gd name="T30" fmla="*/ 0 w 127"/>
                  <a:gd name="T31" fmla="*/ 45 h 120"/>
                  <a:gd name="T32" fmla="*/ 7 w 127"/>
                  <a:gd name="T33" fmla="*/ 67 h 120"/>
                  <a:gd name="T34" fmla="*/ 15 w 127"/>
                  <a:gd name="T35" fmla="*/ 90 h 120"/>
                  <a:gd name="T36" fmla="*/ 30 w 127"/>
                  <a:gd name="T37" fmla="*/ 105 h 120"/>
                  <a:gd name="T38" fmla="*/ 45 w 127"/>
                  <a:gd name="T39" fmla="*/ 120 h 120"/>
                  <a:gd name="T40" fmla="*/ 60 w 127"/>
                  <a:gd name="T41" fmla="*/ 120 h 120"/>
                  <a:gd name="T42" fmla="*/ 75 w 127"/>
                  <a:gd name="T43" fmla="*/ 120 h 120"/>
                  <a:gd name="T44" fmla="*/ 75 w 127"/>
                  <a:gd name="T45" fmla="*/ 120 h 120"/>
                  <a:gd name="T46" fmla="*/ 75 w 127"/>
                  <a:gd name="T47" fmla="*/ 120 h 120"/>
                  <a:gd name="T48" fmla="*/ 75 w 127"/>
                  <a:gd name="T49" fmla="*/ 120 h 120"/>
                  <a:gd name="T50" fmla="*/ 105 w 127"/>
                  <a:gd name="T51" fmla="*/ 112 h 120"/>
                  <a:gd name="T52" fmla="*/ 105 w 127"/>
                  <a:gd name="T53" fmla="*/ 112 h 120"/>
                  <a:gd name="T54" fmla="*/ 120 w 127"/>
                  <a:gd name="T55" fmla="*/ 97 h 120"/>
                  <a:gd name="T56" fmla="*/ 127 w 127"/>
                  <a:gd name="T57" fmla="*/ 82 h 120"/>
                  <a:gd name="T58" fmla="*/ 127 w 127"/>
                  <a:gd name="T59" fmla="*/ 67 h 120"/>
                  <a:gd name="T60" fmla="*/ 120 w 127"/>
                  <a:gd name="T61" fmla="*/ 60 h 120"/>
                  <a:gd name="T62" fmla="*/ 120 w 127"/>
                  <a:gd name="T63"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20">
                    <a:moveTo>
                      <a:pt x="120" y="60"/>
                    </a:moveTo>
                    <a:lnTo>
                      <a:pt x="120" y="60"/>
                    </a:lnTo>
                    <a:lnTo>
                      <a:pt x="112" y="52"/>
                    </a:lnTo>
                    <a:lnTo>
                      <a:pt x="97" y="52"/>
                    </a:lnTo>
                    <a:lnTo>
                      <a:pt x="90" y="60"/>
                    </a:lnTo>
                    <a:lnTo>
                      <a:pt x="75" y="75"/>
                    </a:lnTo>
                    <a:lnTo>
                      <a:pt x="75" y="75"/>
                    </a:lnTo>
                    <a:lnTo>
                      <a:pt x="67" y="90"/>
                    </a:lnTo>
                    <a:lnTo>
                      <a:pt x="67" y="90"/>
                    </a:lnTo>
                    <a:lnTo>
                      <a:pt x="45" y="75"/>
                    </a:lnTo>
                    <a:lnTo>
                      <a:pt x="22" y="60"/>
                    </a:lnTo>
                    <a:lnTo>
                      <a:pt x="7" y="30"/>
                    </a:lnTo>
                    <a:lnTo>
                      <a:pt x="7" y="0"/>
                    </a:lnTo>
                    <a:lnTo>
                      <a:pt x="7" y="0"/>
                    </a:lnTo>
                    <a:lnTo>
                      <a:pt x="0" y="22"/>
                    </a:lnTo>
                    <a:lnTo>
                      <a:pt x="0" y="45"/>
                    </a:lnTo>
                    <a:lnTo>
                      <a:pt x="7" y="67"/>
                    </a:lnTo>
                    <a:lnTo>
                      <a:pt x="15" y="90"/>
                    </a:lnTo>
                    <a:lnTo>
                      <a:pt x="30" y="105"/>
                    </a:lnTo>
                    <a:lnTo>
                      <a:pt x="45" y="120"/>
                    </a:lnTo>
                    <a:lnTo>
                      <a:pt x="60" y="120"/>
                    </a:lnTo>
                    <a:lnTo>
                      <a:pt x="75" y="120"/>
                    </a:lnTo>
                    <a:lnTo>
                      <a:pt x="75" y="120"/>
                    </a:lnTo>
                    <a:lnTo>
                      <a:pt x="75" y="120"/>
                    </a:lnTo>
                    <a:lnTo>
                      <a:pt x="75" y="120"/>
                    </a:lnTo>
                    <a:lnTo>
                      <a:pt x="105" y="112"/>
                    </a:lnTo>
                    <a:lnTo>
                      <a:pt x="105" y="112"/>
                    </a:lnTo>
                    <a:lnTo>
                      <a:pt x="120" y="97"/>
                    </a:lnTo>
                    <a:lnTo>
                      <a:pt x="127" y="82"/>
                    </a:lnTo>
                    <a:lnTo>
                      <a:pt x="127" y="67"/>
                    </a:lnTo>
                    <a:lnTo>
                      <a:pt x="120" y="60"/>
                    </a:lnTo>
                    <a:lnTo>
                      <a:pt x="12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3" name="Freeform 39"/>
              <p:cNvSpPr>
                <a:spLocks/>
              </p:cNvSpPr>
              <p:nvPr/>
            </p:nvSpPr>
            <p:spPr bwMode="auto">
              <a:xfrm>
                <a:off x="3276600" y="3165475"/>
                <a:ext cx="644525" cy="1263650"/>
              </a:xfrm>
              <a:custGeom>
                <a:avLst/>
                <a:gdLst>
                  <a:gd name="T0" fmla="*/ 383 w 406"/>
                  <a:gd name="T1" fmla="*/ 391 h 796"/>
                  <a:gd name="T2" fmla="*/ 383 w 406"/>
                  <a:gd name="T3" fmla="*/ 391 h 796"/>
                  <a:gd name="T4" fmla="*/ 368 w 406"/>
                  <a:gd name="T5" fmla="*/ 323 h 796"/>
                  <a:gd name="T6" fmla="*/ 346 w 406"/>
                  <a:gd name="T7" fmla="*/ 263 h 796"/>
                  <a:gd name="T8" fmla="*/ 323 w 406"/>
                  <a:gd name="T9" fmla="*/ 203 h 796"/>
                  <a:gd name="T10" fmla="*/ 301 w 406"/>
                  <a:gd name="T11" fmla="*/ 158 h 796"/>
                  <a:gd name="T12" fmla="*/ 278 w 406"/>
                  <a:gd name="T13" fmla="*/ 120 h 796"/>
                  <a:gd name="T14" fmla="*/ 248 w 406"/>
                  <a:gd name="T15" fmla="*/ 83 h 796"/>
                  <a:gd name="T16" fmla="*/ 225 w 406"/>
                  <a:gd name="T17" fmla="*/ 53 h 796"/>
                  <a:gd name="T18" fmla="*/ 195 w 406"/>
                  <a:gd name="T19" fmla="*/ 38 h 796"/>
                  <a:gd name="T20" fmla="*/ 165 w 406"/>
                  <a:gd name="T21" fmla="*/ 23 h 796"/>
                  <a:gd name="T22" fmla="*/ 143 w 406"/>
                  <a:gd name="T23" fmla="*/ 7 h 796"/>
                  <a:gd name="T24" fmla="*/ 120 w 406"/>
                  <a:gd name="T25" fmla="*/ 0 h 796"/>
                  <a:gd name="T26" fmla="*/ 90 w 406"/>
                  <a:gd name="T27" fmla="*/ 0 h 796"/>
                  <a:gd name="T28" fmla="*/ 53 w 406"/>
                  <a:gd name="T29" fmla="*/ 15 h 796"/>
                  <a:gd name="T30" fmla="*/ 23 w 406"/>
                  <a:gd name="T31" fmla="*/ 38 h 796"/>
                  <a:gd name="T32" fmla="*/ 23 w 406"/>
                  <a:gd name="T33" fmla="*/ 38 h 796"/>
                  <a:gd name="T34" fmla="*/ 8 w 406"/>
                  <a:gd name="T35" fmla="*/ 68 h 796"/>
                  <a:gd name="T36" fmla="*/ 0 w 406"/>
                  <a:gd name="T37" fmla="*/ 98 h 796"/>
                  <a:gd name="T38" fmla="*/ 0 w 406"/>
                  <a:gd name="T39" fmla="*/ 98 h 796"/>
                  <a:gd name="T40" fmla="*/ 15 w 406"/>
                  <a:gd name="T41" fmla="*/ 75 h 796"/>
                  <a:gd name="T42" fmla="*/ 15 w 406"/>
                  <a:gd name="T43" fmla="*/ 75 h 796"/>
                  <a:gd name="T44" fmla="*/ 45 w 406"/>
                  <a:gd name="T45" fmla="*/ 45 h 796"/>
                  <a:gd name="T46" fmla="*/ 83 w 406"/>
                  <a:gd name="T47" fmla="*/ 38 h 796"/>
                  <a:gd name="T48" fmla="*/ 113 w 406"/>
                  <a:gd name="T49" fmla="*/ 38 h 796"/>
                  <a:gd name="T50" fmla="*/ 135 w 406"/>
                  <a:gd name="T51" fmla="*/ 45 h 796"/>
                  <a:gd name="T52" fmla="*/ 158 w 406"/>
                  <a:gd name="T53" fmla="*/ 53 h 796"/>
                  <a:gd name="T54" fmla="*/ 188 w 406"/>
                  <a:gd name="T55" fmla="*/ 68 h 796"/>
                  <a:gd name="T56" fmla="*/ 218 w 406"/>
                  <a:gd name="T57" fmla="*/ 90 h 796"/>
                  <a:gd name="T58" fmla="*/ 240 w 406"/>
                  <a:gd name="T59" fmla="*/ 120 h 796"/>
                  <a:gd name="T60" fmla="*/ 271 w 406"/>
                  <a:gd name="T61" fmla="*/ 150 h 796"/>
                  <a:gd name="T62" fmla="*/ 293 w 406"/>
                  <a:gd name="T63" fmla="*/ 195 h 796"/>
                  <a:gd name="T64" fmla="*/ 316 w 406"/>
                  <a:gd name="T65" fmla="*/ 240 h 796"/>
                  <a:gd name="T66" fmla="*/ 338 w 406"/>
                  <a:gd name="T67" fmla="*/ 293 h 796"/>
                  <a:gd name="T68" fmla="*/ 361 w 406"/>
                  <a:gd name="T69" fmla="*/ 361 h 796"/>
                  <a:gd name="T70" fmla="*/ 376 w 406"/>
                  <a:gd name="T71" fmla="*/ 428 h 796"/>
                  <a:gd name="T72" fmla="*/ 376 w 406"/>
                  <a:gd name="T73" fmla="*/ 428 h 796"/>
                  <a:gd name="T74" fmla="*/ 391 w 406"/>
                  <a:gd name="T75" fmla="*/ 518 h 796"/>
                  <a:gd name="T76" fmla="*/ 398 w 406"/>
                  <a:gd name="T77" fmla="*/ 616 h 796"/>
                  <a:gd name="T78" fmla="*/ 398 w 406"/>
                  <a:gd name="T79" fmla="*/ 706 h 796"/>
                  <a:gd name="T80" fmla="*/ 383 w 406"/>
                  <a:gd name="T81" fmla="*/ 796 h 796"/>
                  <a:gd name="T82" fmla="*/ 391 w 406"/>
                  <a:gd name="T83" fmla="*/ 766 h 796"/>
                  <a:gd name="T84" fmla="*/ 391 w 406"/>
                  <a:gd name="T85" fmla="*/ 766 h 796"/>
                  <a:gd name="T86" fmla="*/ 406 w 406"/>
                  <a:gd name="T87" fmla="*/ 668 h 796"/>
                  <a:gd name="T88" fmla="*/ 406 w 406"/>
                  <a:gd name="T89" fmla="*/ 578 h 796"/>
                  <a:gd name="T90" fmla="*/ 398 w 406"/>
                  <a:gd name="T91" fmla="*/ 488 h 796"/>
                  <a:gd name="T92" fmla="*/ 383 w 406"/>
                  <a:gd name="T93" fmla="*/ 391 h 796"/>
                  <a:gd name="T94" fmla="*/ 383 w 406"/>
                  <a:gd name="T95" fmla="*/ 39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 h="796">
                    <a:moveTo>
                      <a:pt x="383" y="391"/>
                    </a:moveTo>
                    <a:lnTo>
                      <a:pt x="383" y="391"/>
                    </a:lnTo>
                    <a:lnTo>
                      <a:pt x="368" y="323"/>
                    </a:lnTo>
                    <a:lnTo>
                      <a:pt x="346" y="263"/>
                    </a:lnTo>
                    <a:lnTo>
                      <a:pt x="323" y="203"/>
                    </a:lnTo>
                    <a:lnTo>
                      <a:pt x="301" y="158"/>
                    </a:lnTo>
                    <a:lnTo>
                      <a:pt x="278" y="120"/>
                    </a:lnTo>
                    <a:lnTo>
                      <a:pt x="248" y="83"/>
                    </a:lnTo>
                    <a:lnTo>
                      <a:pt x="225" y="53"/>
                    </a:lnTo>
                    <a:lnTo>
                      <a:pt x="195" y="38"/>
                    </a:lnTo>
                    <a:lnTo>
                      <a:pt x="165" y="23"/>
                    </a:lnTo>
                    <a:lnTo>
                      <a:pt x="143" y="7"/>
                    </a:lnTo>
                    <a:lnTo>
                      <a:pt x="120" y="0"/>
                    </a:lnTo>
                    <a:lnTo>
                      <a:pt x="90" y="0"/>
                    </a:lnTo>
                    <a:lnTo>
                      <a:pt x="53" y="15"/>
                    </a:lnTo>
                    <a:lnTo>
                      <a:pt x="23" y="38"/>
                    </a:lnTo>
                    <a:lnTo>
                      <a:pt x="23" y="38"/>
                    </a:lnTo>
                    <a:lnTo>
                      <a:pt x="8" y="68"/>
                    </a:lnTo>
                    <a:lnTo>
                      <a:pt x="0" y="98"/>
                    </a:lnTo>
                    <a:lnTo>
                      <a:pt x="0" y="98"/>
                    </a:lnTo>
                    <a:lnTo>
                      <a:pt x="15" y="75"/>
                    </a:lnTo>
                    <a:lnTo>
                      <a:pt x="15" y="75"/>
                    </a:lnTo>
                    <a:lnTo>
                      <a:pt x="45" y="45"/>
                    </a:lnTo>
                    <a:lnTo>
                      <a:pt x="83" y="38"/>
                    </a:lnTo>
                    <a:lnTo>
                      <a:pt x="113" y="38"/>
                    </a:lnTo>
                    <a:lnTo>
                      <a:pt x="135" y="45"/>
                    </a:lnTo>
                    <a:lnTo>
                      <a:pt x="158" y="53"/>
                    </a:lnTo>
                    <a:lnTo>
                      <a:pt x="188" y="68"/>
                    </a:lnTo>
                    <a:lnTo>
                      <a:pt x="218" y="90"/>
                    </a:lnTo>
                    <a:lnTo>
                      <a:pt x="240" y="120"/>
                    </a:lnTo>
                    <a:lnTo>
                      <a:pt x="271" y="150"/>
                    </a:lnTo>
                    <a:lnTo>
                      <a:pt x="293" y="195"/>
                    </a:lnTo>
                    <a:lnTo>
                      <a:pt x="316" y="240"/>
                    </a:lnTo>
                    <a:lnTo>
                      <a:pt x="338" y="293"/>
                    </a:lnTo>
                    <a:lnTo>
                      <a:pt x="361" y="361"/>
                    </a:lnTo>
                    <a:lnTo>
                      <a:pt x="376" y="428"/>
                    </a:lnTo>
                    <a:lnTo>
                      <a:pt x="376" y="428"/>
                    </a:lnTo>
                    <a:lnTo>
                      <a:pt x="391" y="518"/>
                    </a:lnTo>
                    <a:lnTo>
                      <a:pt x="398" y="616"/>
                    </a:lnTo>
                    <a:lnTo>
                      <a:pt x="398" y="706"/>
                    </a:lnTo>
                    <a:lnTo>
                      <a:pt x="383" y="796"/>
                    </a:lnTo>
                    <a:lnTo>
                      <a:pt x="391" y="766"/>
                    </a:lnTo>
                    <a:lnTo>
                      <a:pt x="391" y="766"/>
                    </a:lnTo>
                    <a:lnTo>
                      <a:pt x="406" y="668"/>
                    </a:lnTo>
                    <a:lnTo>
                      <a:pt x="406" y="578"/>
                    </a:lnTo>
                    <a:lnTo>
                      <a:pt x="398" y="488"/>
                    </a:lnTo>
                    <a:lnTo>
                      <a:pt x="383" y="391"/>
                    </a:lnTo>
                    <a:lnTo>
                      <a:pt x="383"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4" name="Freeform 40"/>
              <p:cNvSpPr>
                <a:spLocks/>
              </p:cNvSpPr>
              <p:nvPr/>
            </p:nvSpPr>
            <p:spPr bwMode="auto">
              <a:xfrm>
                <a:off x="3408363" y="5932488"/>
                <a:ext cx="130175" cy="142875"/>
              </a:xfrm>
              <a:custGeom>
                <a:avLst/>
                <a:gdLst>
                  <a:gd name="T0" fmla="*/ 52 w 82"/>
                  <a:gd name="T1" fmla="*/ 7 h 90"/>
                  <a:gd name="T2" fmla="*/ 52 w 82"/>
                  <a:gd name="T3" fmla="*/ 7 h 90"/>
                  <a:gd name="T4" fmla="*/ 52 w 82"/>
                  <a:gd name="T5" fmla="*/ 15 h 90"/>
                  <a:gd name="T6" fmla="*/ 52 w 82"/>
                  <a:gd name="T7" fmla="*/ 22 h 90"/>
                  <a:gd name="T8" fmla="*/ 37 w 82"/>
                  <a:gd name="T9" fmla="*/ 37 h 90"/>
                  <a:gd name="T10" fmla="*/ 37 w 82"/>
                  <a:gd name="T11" fmla="*/ 37 h 90"/>
                  <a:gd name="T12" fmla="*/ 30 w 82"/>
                  <a:gd name="T13" fmla="*/ 45 h 90"/>
                  <a:gd name="T14" fmla="*/ 30 w 82"/>
                  <a:gd name="T15" fmla="*/ 45 h 90"/>
                  <a:gd name="T16" fmla="*/ 30 w 82"/>
                  <a:gd name="T17" fmla="*/ 60 h 90"/>
                  <a:gd name="T18" fmla="*/ 45 w 82"/>
                  <a:gd name="T19" fmla="*/ 75 h 90"/>
                  <a:gd name="T20" fmla="*/ 60 w 82"/>
                  <a:gd name="T21" fmla="*/ 82 h 90"/>
                  <a:gd name="T22" fmla="*/ 82 w 82"/>
                  <a:gd name="T23" fmla="*/ 90 h 90"/>
                  <a:gd name="T24" fmla="*/ 82 w 82"/>
                  <a:gd name="T25" fmla="*/ 90 h 90"/>
                  <a:gd name="T26" fmla="*/ 52 w 82"/>
                  <a:gd name="T27" fmla="*/ 90 h 90"/>
                  <a:gd name="T28" fmla="*/ 22 w 82"/>
                  <a:gd name="T29" fmla="*/ 75 h 90"/>
                  <a:gd name="T30" fmla="*/ 7 w 82"/>
                  <a:gd name="T31" fmla="*/ 52 h 90"/>
                  <a:gd name="T32" fmla="*/ 0 w 82"/>
                  <a:gd name="T33" fmla="*/ 45 h 90"/>
                  <a:gd name="T34" fmla="*/ 7 w 82"/>
                  <a:gd name="T35" fmla="*/ 30 h 90"/>
                  <a:gd name="T36" fmla="*/ 7 w 82"/>
                  <a:gd name="T37" fmla="*/ 30 h 90"/>
                  <a:gd name="T38" fmla="*/ 7 w 82"/>
                  <a:gd name="T39" fmla="*/ 30 h 90"/>
                  <a:gd name="T40" fmla="*/ 7 w 82"/>
                  <a:gd name="T41" fmla="*/ 30 h 90"/>
                  <a:gd name="T42" fmla="*/ 15 w 82"/>
                  <a:gd name="T43" fmla="*/ 15 h 90"/>
                  <a:gd name="T44" fmla="*/ 15 w 82"/>
                  <a:gd name="T45" fmla="*/ 15 h 90"/>
                  <a:gd name="T46" fmla="*/ 30 w 82"/>
                  <a:gd name="T47" fmla="*/ 7 h 90"/>
                  <a:gd name="T48" fmla="*/ 37 w 82"/>
                  <a:gd name="T49" fmla="*/ 0 h 90"/>
                  <a:gd name="T50" fmla="*/ 52 w 82"/>
                  <a:gd name="T51" fmla="*/ 7 h 90"/>
                  <a:gd name="T52" fmla="*/ 52 w 82"/>
                  <a:gd name="T53"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0">
                    <a:moveTo>
                      <a:pt x="52" y="7"/>
                    </a:moveTo>
                    <a:lnTo>
                      <a:pt x="52" y="7"/>
                    </a:lnTo>
                    <a:lnTo>
                      <a:pt x="52" y="15"/>
                    </a:lnTo>
                    <a:lnTo>
                      <a:pt x="52" y="22"/>
                    </a:lnTo>
                    <a:lnTo>
                      <a:pt x="37" y="37"/>
                    </a:lnTo>
                    <a:lnTo>
                      <a:pt x="37" y="37"/>
                    </a:lnTo>
                    <a:lnTo>
                      <a:pt x="30" y="45"/>
                    </a:lnTo>
                    <a:lnTo>
                      <a:pt x="30" y="45"/>
                    </a:lnTo>
                    <a:lnTo>
                      <a:pt x="30" y="60"/>
                    </a:lnTo>
                    <a:lnTo>
                      <a:pt x="45" y="75"/>
                    </a:lnTo>
                    <a:lnTo>
                      <a:pt x="60" y="82"/>
                    </a:lnTo>
                    <a:lnTo>
                      <a:pt x="82" y="90"/>
                    </a:lnTo>
                    <a:lnTo>
                      <a:pt x="82" y="90"/>
                    </a:lnTo>
                    <a:lnTo>
                      <a:pt x="52" y="90"/>
                    </a:lnTo>
                    <a:lnTo>
                      <a:pt x="22" y="75"/>
                    </a:lnTo>
                    <a:lnTo>
                      <a:pt x="7" y="52"/>
                    </a:lnTo>
                    <a:lnTo>
                      <a:pt x="0" y="45"/>
                    </a:lnTo>
                    <a:lnTo>
                      <a:pt x="7" y="30"/>
                    </a:lnTo>
                    <a:lnTo>
                      <a:pt x="7" y="30"/>
                    </a:lnTo>
                    <a:lnTo>
                      <a:pt x="7" y="30"/>
                    </a:lnTo>
                    <a:lnTo>
                      <a:pt x="7" y="30"/>
                    </a:lnTo>
                    <a:lnTo>
                      <a:pt x="15" y="15"/>
                    </a:lnTo>
                    <a:lnTo>
                      <a:pt x="15" y="15"/>
                    </a:lnTo>
                    <a:lnTo>
                      <a:pt x="30" y="7"/>
                    </a:lnTo>
                    <a:lnTo>
                      <a:pt x="37" y="0"/>
                    </a:lnTo>
                    <a:lnTo>
                      <a:pt x="52" y="7"/>
                    </a:lnTo>
                    <a:lnTo>
                      <a:pt x="5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5" name="Freeform 41"/>
              <p:cNvSpPr>
                <a:spLocks/>
              </p:cNvSpPr>
              <p:nvPr/>
            </p:nvSpPr>
            <p:spPr bwMode="auto">
              <a:xfrm>
                <a:off x="2835275" y="5573713"/>
                <a:ext cx="811213" cy="501650"/>
              </a:xfrm>
              <a:custGeom>
                <a:avLst/>
                <a:gdLst>
                  <a:gd name="T0" fmla="*/ 271 w 511"/>
                  <a:gd name="T1" fmla="*/ 30 h 316"/>
                  <a:gd name="T2" fmla="*/ 271 w 511"/>
                  <a:gd name="T3" fmla="*/ 30 h 316"/>
                  <a:gd name="T4" fmla="*/ 361 w 511"/>
                  <a:gd name="T5" fmla="*/ 68 h 316"/>
                  <a:gd name="T6" fmla="*/ 428 w 511"/>
                  <a:gd name="T7" fmla="*/ 105 h 316"/>
                  <a:gd name="T8" fmla="*/ 473 w 511"/>
                  <a:gd name="T9" fmla="*/ 150 h 316"/>
                  <a:gd name="T10" fmla="*/ 503 w 511"/>
                  <a:gd name="T11" fmla="*/ 188 h 316"/>
                  <a:gd name="T12" fmla="*/ 511 w 511"/>
                  <a:gd name="T13" fmla="*/ 226 h 316"/>
                  <a:gd name="T14" fmla="*/ 511 w 511"/>
                  <a:gd name="T15" fmla="*/ 256 h 316"/>
                  <a:gd name="T16" fmla="*/ 503 w 511"/>
                  <a:gd name="T17" fmla="*/ 286 h 316"/>
                  <a:gd name="T18" fmla="*/ 481 w 511"/>
                  <a:gd name="T19" fmla="*/ 308 h 316"/>
                  <a:gd name="T20" fmla="*/ 481 w 511"/>
                  <a:gd name="T21" fmla="*/ 308 h 316"/>
                  <a:gd name="T22" fmla="*/ 466 w 511"/>
                  <a:gd name="T23" fmla="*/ 316 h 316"/>
                  <a:gd name="T24" fmla="*/ 443 w 511"/>
                  <a:gd name="T25" fmla="*/ 316 h 316"/>
                  <a:gd name="T26" fmla="*/ 443 w 511"/>
                  <a:gd name="T27" fmla="*/ 316 h 316"/>
                  <a:gd name="T28" fmla="*/ 458 w 511"/>
                  <a:gd name="T29" fmla="*/ 308 h 316"/>
                  <a:gd name="T30" fmla="*/ 458 w 511"/>
                  <a:gd name="T31" fmla="*/ 308 h 316"/>
                  <a:gd name="T32" fmla="*/ 481 w 511"/>
                  <a:gd name="T33" fmla="*/ 286 h 316"/>
                  <a:gd name="T34" fmla="*/ 488 w 511"/>
                  <a:gd name="T35" fmla="*/ 263 h 316"/>
                  <a:gd name="T36" fmla="*/ 488 w 511"/>
                  <a:gd name="T37" fmla="*/ 226 h 316"/>
                  <a:gd name="T38" fmla="*/ 473 w 511"/>
                  <a:gd name="T39" fmla="*/ 188 h 316"/>
                  <a:gd name="T40" fmla="*/ 443 w 511"/>
                  <a:gd name="T41" fmla="*/ 150 h 316"/>
                  <a:gd name="T42" fmla="*/ 398 w 511"/>
                  <a:gd name="T43" fmla="*/ 105 h 316"/>
                  <a:gd name="T44" fmla="*/ 338 w 511"/>
                  <a:gd name="T45" fmla="*/ 68 h 316"/>
                  <a:gd name="T46" fmla="*/ 248 w 511"/>
                  <a:gd name="T47" fmla="*/ 30 h 316"/>
                  <a:gd name="T48" fmla="*/ 248 w 511"/>
                  <a:gd name="T49" fmla="*/ 30 h 316"/>
                  <a:gd name="T50" fmla="*/ 188 w 511"/>
                  <a:gd name="T51" fmla="*/ 15 h 316"/>
                  <a:gd name="T52" fmla="*/ 120 w 511"/>
                  <a:gd name="T53" fmla="*/ 8 h 316"/>
                  <a:gd name="T54" fmla="*/ 60 w 511"/>
                  <a:gd name="T55" fmla="*/ 0 h 316"/>
                  <a:gd name="T56" fmla="*/ 0 w 511"/>
                  <a:gd name="T57" fmla="*/ 0 h 316"/>
                  <a:gd name="T58" fmla="*/ 23 w 511"/>
                  <a:gd name="T59" fmla="*/ 0 h 316"/>
                  <a:gd name="T60" fmla="*/ 23 w 511"/>
                  <a:gd name="T61" fmla="*/ 0 h 316"/>
                  <a:gd name="T62" fmla="*/ 83 w 511"/>
                  <a:gd name="T63" fmla="*/ 0 h 316"/>
                  <a:gd name="T64" fmla="*/ 150 w 511"/>
                  <a:gd name="T65" fmla="*/ 0 h 316"/>
                  <a:gd name="T66" fmla="*/ 211 w 511"/>
                  <a:gd name="T67" fmla="*/ 15 h 316"/>
                  <a:gd name="T68" fmla="*/ 271 w 511"/>
                  <a:gd name="T69" fmla="*/ 30 h 316"/>
                  <a:gd name="T70" fmla="*/ 271 w 511"/>
                  <a:gd name="T71"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1" h="316">
                    <a:moveTo>
                      <a:pt x="271" y="30"/>
                    </a:moveTo>
                    <a:lnTo>
                      <a:pt x="271" y="30"/>
                    </a:lnTo>
                    <a:lnTo>
                      <a:pt x="361" y="68"/>
                    </a:lnTo>
                    <a:lnTo>
                      <a:pt x="428" y="105"/>
                    </a:lnTo>
                    <a:lnTo>
                      <a:pt x="473" y="150"/>
                    </a:lnTo>
                    <a:lnTo>
                      <a:pt x="503" y="188"/>
                    </a:lnTo>
                    <a:lnTo>
                      <a:pt x="511" y="226"/>
                    </a:lnTo>
                    <a:lnTo>
                      <a:pt x="511" y="256"/>
                    </a:lnTo>
                    <a:lnTo>
                      <a:pt x="503" y="286"/>
                    </a:lnTo>
                    <a:lnTo>
                      <a:pt x="481" y="308"/>
                    </a:lnTo>
                    <a:lnTo>
                      <a:pt x="481" y="308"/>
                    </a:lnTo>
                    <a:lnTo>
                      <a:pt x="466" y="316"/>
                    </a:lnTo>
                    <a:lnTo>
                      <a:pt x="443" y="316"/>
                    </a:lnTo>
                    <a:lnTo>
                      <a:pt x="443" y="316"/>
                    </a:lnTo>
                    <a:lnTo>
                      <a:pt x="458" y="308"/>
                    </a:lnTo>
                    <a:lnTo>
                      <a:pt x="458" y="308"/>
                    </a:lnTo>
                    <a:lnTo>
                      <a:pt x="481" y="286"/>
                    </a:lnTo>
                    <a:lnTo>
                      <a:pt x="488" y="263"/>
                    </a:lnTo>
                    <a:lnTo>
                      <a:pt x="488" y="226"/>
                    </a:lnTo>
                    <a:lnTo>
                      <a:pt x="473" y="188"/>
                    </a:lnTo>
                    <a:lnTo>
                      <a:pt x="443" y="150"/>
                    </a:lnTo>
                    <a:lnTo>
                      <a:pt x="398" y="105"/>
                    </a:lnTo>
                    <a:lnTo>
                      <a:pt x="338" y="68"/>
                    </a:lnTo>
                    <a:lnTo>
                      <a:pt x="248" y="30"/>
                    </a:lnTo>
                    <a:lnTo>
                      <a:pt x="248" y="30"/>
                    </a:lnTo>
                    <a:lnTo>
                      <a:pt x="188" y="15"/>
                    </a:lnTo>
                    <a:lnTo>
                      <a:pt x="120" y="8"/>
                    </a:lnTo>
                    <a:lnTo>
                      <a:pt x="60" y="0"/>
                    </a:lnTo>
                    <a:lnTo>
                      <a:pt x="0" y="0"/>
                    </a:lnTo>
                    <a:lnTo>
                      <a:pt x="23" y="0"/>
                    </a:lnTo>
                    <a:lnTo>
                      <a:pt x="23" y="0"/>
                    </a:lnTo>
                    <a:lnTo>
                      <a:pt x="83" y="0"/>
                    </a:lnTo>
                    <a:lnTo>
                      <a:pt x="150" y="0"/>
                    </a:lnTo>
                    <a:lnTo>
                      <a:pt x="211" y="15"/>
                    </a:lnTo>
                    <a:lnTo>
                      <a:pt x="271" y="30"/>
                    </a:lnTo>
                    <a:lnTo>
                      <a:pt x="27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6" name="Freeform 42"/>
              <p:cNvSpPr>
                <a:spLocks/>
              </p:cNvSpPr>
              <p:nvPr/>
            </p:nvSpPr>
            <p:spPr bwMode="auto">
              <a:xfrm>
                <a:off x="4027488" y="5956300"/>
                <a:ext cx="192088" cy="201613"/>
              </a:xfrm>
              <a:custGeom>
                <a:avLst/>
                <a:gdLst>
                  <a:gd name="T0" fmla="*/ 68 w 121"/>
                  <a:gd name="T1" fmla="*/ 7 h 127"/>
                  <a:gd name="T2" fmla="*/ 68 w 121"/>
                  <a:gd name="T3" fmla="*/ 7 h 127"/>
                  <a:gd name="T4" fmla="*/ 75 w 121"/>
                  <a:gd name="T5" fmla="*/ 15 h 127"/>
                  <a:gd name="T6" fmla="*/ 75 w 121"/>
                  <a:gd name="T7" fmla="*/ 30 h 127"/>
                  <a:gd name="T8" fmla="*/ 60 w 121"/>
                  <a:gd name="T9" fmla="*/ 37 h 127"/>
                  <a:gd name="T10" fmla="*/ 45 w 121"/>
                  <a:gd name="T11" fmla="*/ 52 h 127"/>
                  <a:gd name="T12" fmla="*/ 45 w 121"/>
                  <a:gd name="T13" fmla="*/ 52 h 127"/>
                  <a:gd name="T14" fmla="*/ 38 w 121"/>
                  <a:gd name="T15" fmla="*/ 60 h 127"/>
                  <a:gd name="T16" fmla="*/ 38 w 121"/>
                  <a:gd name="T17" fmla="*/ 60 h 127"/>
                  <a:gd name="T18" fmla="*/ 45 w 121"/>
                  <a:gd name="T19" fmla="*/ 82 h 127"/>
                  <a:gd name="T20" fmla="*/ 68 w 121"/>
                  <a:gd name="T21" fmla="*/ 105 h 127"/>
                  <a:gd name="T22" fmla="*/ 90 w 121"/>
                  <a:gd name="T23" fmla="*/ 120 h 127"/>
                  <a:gd name="T24" fmla="*/ 121 w 121"/>
                  <a:gd name="T25" fmla="*/ 120 h 127"/>
                  <a:gd name="T26" fmla="*/ 121 w 121"/>
                  <a:gd name="T27" fmla="*/ 120 h 127"/>
                  <a:gd name="T28" fmla="*/ 98 w 121"/>
                  <a:gd name="T29" fmla="*/ 127 h 127"/>
                  <a:gd name="T30" fmla="*/ 75 w 121"/>
                  <a:gd name="T31" fmla="*/ 127 h 127"/>
                  <a:gd name="T32" fmla="*/ 53 w 121"/>
                  <a:gd name="T33" fmla="*/ 120 h 127"/>
                  <a:gd name="T34" fmla="*/ 30 w 121"/>
                  <a:gd name="T35" fmla="*/ 112 h 127"/>
                  <a:gd name="T36" fmla="*/ 15 w 121"/>
                  <a:gd name="T37" fmla="*/ 97 h 127"/>
                  <a:gd name="T38" fmla="*/ 8 w 121"/>
                  <a:gd name="T39" fmla="*/ 82 h 127"/>
                  <a:gd name="T40" fmla="*/ 0 w 121"/>
                  <a:gd name="T41" fmla="*/ 67 h 127"/>
                  <a:gd name="T42" fmla="*/ 0 w 121"/>
                  <a:gd name="T43" fmla="*/ 52 h 127"/>
                  <a:gd name="T44" fmla="*/ 0 w 121"/>
                  <a:gd name="T45" fmla="*/ 52 h 127"/>
                  <a:gd name="T46" fmla="*/ 0 w 121"/>
                  <a:gd name="T47" fmla="*/ 45 h 127"/>
                  <a:gd name="T48" fmla="*/ 0 w 121"/>
                  <a:gd name="T49" fmla="*/ 45 h 127"/>
                  <a:gd name="T50" fmla="*/ 15 w 121"/>
                  <a:gd name="T51" fmla="*/ 22 h 127"/>
                  <a:gd name="T52" fmla="*/ 15 w 121"/>
                  <a:gd name="T53" fmla="*/ 22 h 127"/>
                  <a:gd name="T54" fmla="*/ 30 w 121"/>
                  <a:gd name="T55" fmla="*/ 7 h 127"/>
                  <a:gd name="T56" fmla="*/ 45 w 121"/>
                  <a:gd name="T57" fmla="*/ 0 h 127"/>
                  <a:gd name="T58" fmla="*/ 60 w 121"/>
                  <a:gd name="T59" fmla="*/ 0 h 127"/>
                  <a:gd name="T60" fmla="*/ 68 w 121"/>
                  <a:gd name="T61" fmla="*/ 7 h 127"/>
                  <a:gd name="T62" fmla="*/ 68 w 121"/>
                  <a:gd name="T63"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27">
                    <a:moveTo>
                      <a:pt x="68" y="7"/>
                    </a:moveTo>
                    <a:lnTo>
                      <a:pt x="68" y="7"/>
                    </a:lnTo>
                    <a:lnTo>
                      <a:pt x="75" y="15"/>
                    </a:lnTo>
                    <a:lnTo>
                      <a:pt x="75" y="30"/>
                    </a:lnTo>
                    <a:lnTo>
                      <a:pt x="60" y="37"/>
                    </a:lnTo>
                    <a:lnTo>
                      <a:pt x="45" y="52"/>
                    </a:lnTo>
                    <a:lnTo>
                      <a:pt x="45" y="52"/>
                    </a:lnTo>
                    <a:lnTo>
                      <a:pt x="38" y="60"/>
                    </a:lnTo>
                    <a:lnTo>
                      <a:pt x="38" y="60"/>
                    </a:lnTo>
                    <a:lnTo>
                      <a:pt x="45" y="82"/>
                    </a:lnTo>
                    <a:lnTo>
                      <a:pt x="68" y="105"/>
                    </a:lnTo>
                    <a:lnTo>
                      <a:pt x="90" y="120"/>
                    </a:lnTo>
                    <a:lnTo>
                      <a:pt x="121" y="120"/>
                    </a:lnTo>
                    <a:lnTo>
                      <a:pt x="121" y="120"/>
                    </a:lnTo>
                    <a:lnTo>
                      <a:pt x="98" y="127"/>
                    </a:lnTo>
                    <a:lnTo>
                      <a:pt x="75" y="127"/>
                    </a:lnTo>
                    <a:lnTo>
                      <a:pt x="53" y="120"/>
                    </a:lnTo>
                    <a:lnTo>
                      <a:pt x="30" y="112"/>
                    </a:lnTo>
                    <a:lnTo>
                      <a:pt x="15" y="97"/>
                    </a:lnTo>
                    <a:lnTo>
                      <a:pt x="8" y="82"/>
                    </a:lnTo>
                    <a:lnTo>
                      <a:pt x="0" y="67"/>
                    </a:lnTo>
                    <a:lnTo>
                      <a:pt x="0" y="52"/>
                    </a:lnTo>
                    <a:lnTo>
                      <a:pt x="0" y="52"/>
                    </a:lnTo>
                    <a:lnTo>
                      <a:pt x="0" y="45"/>
                    </a:lnTo>
                    <a:lnTo>
                      <a:pt x="0" y="45"/>
                    </a:lnTo>
                    <a:lnTo>
                      <a:pt x="15" y="22"/>
                    </a:lnTo>
                    <a:lnTo>
                      <a:pt x="15" y="22"/>
                    </a:lnTo>
                    <a:lnTo>
                      <a:pt x="30" y="7"/>
                    </a:lnTo>
                    <a:lnTo>
                      <a:pt x="45" y="0"/>
                    </a:lnTo>
                    <a:lnTo>
                      <a:pt x="60" y="0"/>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37" name="Freeform 43"/>
              <p:cNvSpPr>
                <a:spLocks/>
              </p:cNvSpPr>
              <p:nvPr/>
            </p:nvSpPr>
            <p:spPr bwMode="auto">
              <a:xfrm>
                <a:off x="3133725" y="5478463"/>
                <a:ext cx="1239838" cy="668338"/>
              </a:xfrm>
              <a:custGeom>
                <a:avLst/>
                <a:gdLst>
                  <a:gd name="T0" fmla="*/ 406 w 781"/>
                  <a:gd name="T1" fmla="*/ 30 h 421"/>
                  <a:gd name="T2" fmla="*/ 406 w 781"/>
                  <a:gd name="T3" fmla="*/ 30 h 421"/>
                  <a:gd name="T4" fmla="*/ 473 w 781"/>
                  <a:gd name="T5" fmla="*/ 45 h 421"/>
                  <a:gd name="T6" fmla="*/ 533 w 781"/>
                  <a:gd name="T7" fmla="*/ 68 h 421"/>
                  <a:gd name="T8" fmla="*/ 593 w 781"/>
                  <a:gd name="T9" fmla="*/ 98 h 421"/>
                  <a:gd name="T10" fmla="*/ 638 w 781"/>
                  <a:gd name="T11" fmla="*/ 120 h 421"/>
                  <a:gd name="T12" fmla="*/ 676 w 781"/>
                  <a:gd name="T13" fmla="*/ 150 h 421"/>
                  <a:gd name="T14" fmla="*/ 706 w 781"/>
                  <a:gd name="T15" fmla="*/ 173 h 421"/>
                  <a:gd name="T16" fmla="*/ 736 w 781"/>
                  <a:gd name="T17" fmla="*/ 203 h 421"/>
                  <a:gd name="T18" fmla="*/ 759 w 781"/>
                  <a:gd name="T19" fmla="*/ 233 h 421"/>
                  <a:gd name="T20" fmla="*/ 766 w 781"/>
                  <a:gd name="T21" fmla="*/ 256 h 421"/>
                  <a:gd name="T22" fmla="*/ 781 w 781"/>
                  <a:gd name="T23" fmla="*/ 286 h 421"/>
                  <a:gd name="T24" fmla="*/ 781 w 781"/>
                  <a:gd name="T25" fmla="*/ 308 h 421"/>
                  <a:gd name="T26" fmla="*/ 781 w 781"/>
                  <a:gd name="T27" fmla="*/ 331 h 421"/>
                  <a:gd name="T28" fmla="*/ 774 w 781"/>
                  <a:gd name="T29" fmla="*/ 376 h 421"/>
                  <a:gd name="T30" fmla="*/ 744 w 781"/>
                  <a:gd name="T31" fmla="*/ 406 h 421"/>
                  <a:gd name="T32" fmla="*/ 744 w 781"/>
                  <a:gd name="T33" fmla="*/ 406 h 421"/>
                  <a:gd name="T34" fmla="*/ 714 w 781"/>
                  <a:gd name="T35" fmla="*/ 421 h 421"/>
                  <a:gd name="T36" fmla="*/ 684 w 781"/>
                  <a:gd name="T37" fmla="*/ 421 h 421"/>
                  <a:gd name="T38" fmla="*/ 684 w 781"/>
                  <a:gd name="T39" fmla="*/ 421 h 421"/>
                  <a:gd name="T40" fmla="*/ 706 w 781"/>
                  <a:gd name="T41" fmla="*/ 413 h 421"/>
                  <a:gd name="T42" fmla="*/ 706 w 781"/>
                  <a:gd name="T43" fmla="*/ 413 h 421"/>
                  <a:gd name="T44" fmla="*/ 736 w 781"/>
                  <a:gd name="T45" fmla="*/ 383 h 421"/>
                  <a:gd name="T46" fmla="*/ 751 w 781"/>
                  <a:gd name="T47" fmla="*/ 338 h 421"/>
                  <a:gd name="T48" fmla="*/ 751 w 781"/>
                  <a:gd name="T49" fmla="*/ 316 h 421"/>
                  <a:gd name="T50" fmla="*/ 744 w 781"/>
                  <a:gd name="T51" fmla="*/ 293 h 421"/>
                  <a:gd name="T52" fmla="*/ 736 w 781"/>
                  <a:gd name="T53" fmla="*/ 263 h 421"/>
                  <a:gd name="T54" fmla="*/ 721 w 781"/>
                  <a:gd name="T55" fmla="*/ 233 h 421"/>
                  <a:gd name="T56" fmla="*/ 699 w 781"/>
                  <a:gd name="T57" fmla="*/ 210 h 421"/>
                  <a:gd name="T58" fmla="*/ 676 w 781"/>
                  <a:gd name="T59" fmla="*/ 180 h 421"/>
                  <a:gd name="T60" fmla="*/ 638 w 781"/>
                  <a:gd name="T61" fmla="*/ 150 h 421"/>
                  <a:gd name="T62" fmla="*/ 601 w 781"/>
                  <a:gd name="T63" fmla="*/ 128 h 421"/>
                  <a:gd name="T64" fmla="*/ 556 w 781"/>
                  <a:gd name="T65" fmla="*/ 98 h 421"/>
                  <a:gd name="T66" fmla="*/ 503 w 781"/>
                  <a:gd name="T67" fmla="*/ 75 h 421"/>
                  <a:gd name="T68" fmla="*/ 436 w 781"/>
                  <a:gd name="T69" fmla="*/ 53 h 421"/>
                  <a:gd name="T70" fmla="*/ 368 w 781"/>
                  <a:gd name="T71" fmla="*/ 30 h 421"/>
                  <a:gd name="T72" fmla="*/ 368 w 781"/>
                  <a:gd name="T73" fmla="*/ 30 h 421"/>
                  <a:gd name="T74" fmla="*/ 278 w 781"/>
                  <a:gd name="T75" fmla="*/ 15 h 421"/>
                  <a:gd name="T76" fmla="*/ 180 w 781"/>
                  <a:gd name="T77" fmla="*/ 8 h 421"/>
                  <a:gd name="T78" fmla="*/ 90 w 781"/>
                  <a:gd name="T79" fmla="*/ 8 h 421"/>
                  <a:gd name="T80" fmla="*/ 0 w 781"/>
                  <a:gd name="T81" fmla="*/ 15 h 421"/>
                  <a:gd name="T82" fmla="*/ 38 w 781"/>
                  <a:gd name="T83" fmla="*/ 8 h 421"/>
                  <a:gd name="T84" fmla="*/ 38 w 781"/>
                  <a:gd name="T85" fmla="*/ 8 h 421"/>
                  <a:gd name="T86" fmla="*/ 128 w 781"/>
                  <a:gd name="T87" fmla="*/ 0 h 421"/>
                  <a:gd name="T88" fmla="*/ 218 w 781"/>
                  <a:gd name="T89" fmla="*/ 0 h 421"/>
                  <a:gd name="T90" fmla="*/ 315 w 781"/>
                  <a:gd name="T91" fmla="*/ 8 h 421"/>
                  <a:gd name="T92" fmla="*/ 406 w 781"/>
                  <a:gd name="T93" fmla="*/ 30 h 421"/>
                  <a:gd name="T94" fmla="*/ 406 w 781"/>
                  <a:gd name="T95" fmla="*/ 3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1" h="421">
                    <a:moveTo>
                      <a:pt x="406" y="30"/>
                    </a:moveTo>
                    <a:lnTo>
                      <a:pt x="406" y="30"/>
                    </a:lnTo>
                    <a:lnTo>
                      <a:pt x="473" y="45"/>
                    </a:lnTo>
                    <a:lnTo>
                      <a:pt x="533" y="68"/>
                    </a:lnTo>
                    <a:lnTo>
                      <a:pt x="593" y="98"/>
                    </a:lnTo>
                    <a:lnTo>
                      <a:pt x="638" y="120"/>
                    </a:lnTo>
                    <a:lnTo>
                      <a:pt x="676" y="150"/>
                    </a:lnTo>
                    <a:lnTo>
                      <a:pt x="706" y="173"/>
                    </a:lnTo>
                    <a:lnTo>
                      <a:pt x="736" y="203"/>
                    </a:lnTo>
                    <a:lnTo>
                      <a:pt x="759" y="233"/>
                    </a:lnTo>
                    <a:lnTo>
                      <a:pt x="766" y="256"/>
                    </a:lnTo>
                    <a:lnTo>
                      <a:pt x="781" y="286"/>
                    </a:lnTo>
                    <a:lnTo>
                      <a:pt x="781" y="308"/>
                    </a:lnTo>
                    <a:lnTo>
                      <a:pt x="781" y="331"/>
                    </a:lnTo>
                    <a:lnTo>
                      <a:pt x="774" y="376"/>
                    </a:lnTo>
                    <a:lnTo>
                      <a:pt x="744" y="406"/>
                    </a:lnTo>
                    <a:lnTo>
                      <a:pt x="744" y="406"/>
                    </a:lnTo>
                    <a:lnTo>
                      <a:pt x="714" y="421"/>
                    </a:lnTo>
                    <a:lnTo>
                      <a:pt x="684" y="421"/>
                    </a:lnTo>
                    <a:lnTo>
                      <a:pt x="684" y="421"/>
                    </a:lnTo>
                    <a:lnTo>
                      <a:pt x="706" y="413"/>
                    </a:lnTo>
                    <a:lnTo>
                      <a:pt x="706" y="413"/>
                    </a:lnTo>
                    <a:lnTo>
                      <a:pt x="736" y="383"/>
                    </a:lnTo>
                    <a:lnTo>
                      <a:pt x="751" y="338"/>
                    </a:lnTo>
                    <a:lnTo>
                      <a:pt x="751" y="316"/>
                    </a:lnTo>
                    <a:lnTo>
                      <a:pt x="744" y="293"/>
                    </a:lnTo>
                    <a:lnTo>
                      <a:pt x="736" y="263"/>
                    </a:lnTo>
                    <a:lnTo>
                      <a:pt x="721" y="233"/>
                    </a:lnTo>
                    <a:lnTo>
                      <a:pt x="699" y="210"/>
                    </a:lnTo>
                    <a:lnTo>
                      <a:pt x="676" y="180"/>
                    </a:lnTo>
                    <a:lnTo>
                      <a:pt x="638" y="150"/>
                    </a:lnTo>
                    <a:lnTo>
                      <a:pt x="601" y="128"/>
                    </a:lnTo>
                    <a:lnTo>
                      <a:pt x="556" y="98"/>
                    </a:lnTo>
                    <a:lnTo>
                      <a:pt x="503" y="75"/>
                    </a:lnTo>
                    <a:lnTo>
                      <a:pt x="436" y="53"/>
                    </a:lnTo>
                    <a:lnTo>
                      <a:pt x="368" y="30"/>
                    </a:lnTo>
                    <a:lnTo>
                      <a:pt x="368" y="30"/>
                    </a:lnTo>
                    <a:lnTo>
                      <a:pt x="278" y="15"/>
                    </a:lnTo>
                    <a:lnTo>
                      <a:pt x="180" y="8"/>
                    </a:lnTo>
                    <a:lnTo>
                      <a:pt x="90" y="8"/>
                    </a:lnTo>
                    <a:lnTo>
                      <a:pt x="0" y="15"/>
                    </a:lnTo>
                    <a:lnTo>
                      <a:pt x="38" y="8"/>
                    </a:lnTo>
                    <a:lnTo>
                      <a:pt x="38" y="8"/>
                    </a:lnTo>
                    <a:lnTo>
                      <a:pt x="128" y="0"/>
                    </a:lnTo>
                    <a:lnTo>
                      <a:pt x="218" y="0"/>
                    </a:lnTo>
                    <a:lnTo>
                      <a:pt x="315" y="8"/>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2" name="Freeform 48"/>
              <p:cNvSpPr>
                <a:spLocks/>
              </p:cNvSpPr>
              <p:nvPr/>
            </p:nvSpPr>
            <p:spPr bwMode="auto">
              <a:xfrm>
                <a:off x="-2381" y="2092325"/>
                <a:ext cx="643732" cy="1728788"/>
              </a:xfrm>
              <a:custGeom>
                <a:avLst/>
                <a:gdLst/>
                <a:ahLst/>
                <a:cxnLst/>
                <a:rect l="l" t="t" r="r" b="b"/>
                <a:pathLst>
                  <a:path w="643732" h="1728788">
                    <a:moveTo>
                      <a:pt x="24607" y="0"/>
                    </a:moveTo>
                    <a:lnTo>
                      <a:pt x="72232" y="11113"/>
                    </a:lnTo>
                    <a:lnTo>
                      <a:pt x="143669" y="47625"/>
                    </a:lnTo>
                    <a:lnTo>
                      <a:pt x="215107" y="95250"/>
                    </a:lnTo>
                    <a:lnTo>
                      <a:pt x="310357" y="179388"/>
                    </a:lnTo>
                    <a:lnTo>
                      <a:pt x="405607" y="285750"/>
                    </a:lnTo>
                    <a:lnTo>
                      <a:pt x="488157" y="428625"/>
                    </a:lnTo>
                    <a:lnTo>
                      <a:pt x="537369" y="523875"/>
                    </a:lnTo>
                    <a:lnTo>
                      <a:pt x="572294" y="620713"/>
                    </a:lnTo>
                    <a:lnTo>
                      <a:pt x="596107" y="715963"/>
                    </a:lnTo>
                    <a:lnTo>
                      <a:pt x="619920" y="811213"/>
                    </a:lnTo>
                    <a:lnTo>
                      <a:pt x="643732" y="1001713"/>
                    </a:lnTo>
                    <a:lnTo>
                      <a:pt x="643732" y="1181101"/>
                    </a:lnTo>
                    <a:lnTo>
                      <a:pt x="632620" y="1358901"/>
                    </a:lnTo>
                    <a:lnTo>
                      <a:pt x="619920" y="1514476"/>
                    </a:lnTo>
                    <a:lnTo>
                      <a:pt x="596107" y="1633538"/>
                    </a:lnTo>
                    <a:lnTo>
                      <a:pt x="572294" y="1728788"/>
                    </a:lnTo>
                    <a:lnTo>
                      <a:pt x="584995" y="1443038"/>
                    </a:lnTo>
                    <a:lnTo>
                      <a:pt x="572294" y="1204913"/>
                    </a:lnTo>
                    <a:lnTo>
                      <a:pt x="561182" y="1096963"/>
                    </a:lnTo>
                    <a:lnTo>
                      <a:pt x="537369" y="1025525"/>
                    </a:lnTo>
                    <a:lnTo>
                      <a:pt x="488157" y="954088"/>
                    </a:lnTo>
                    <a:lnTo>
                      <a:pt x="440532" y="906463"/>
                    </a:lnTo>
                    <a:lnTo>
                      <a:pt x="392907" y="882650"/>
                    </a:lnTo>
                    <a:lnTo>
                      <a:pt x="334169" y="882650"/>
                    </a:lnTo>
                    <a:lnTo>
                      <a:pt x="310357" y="882650"/>
                    </a:lnTo>
                    <a:lnTo>
                      <a:pt x="286544" y="893763"/>
                    </a:lnTo>
                    <a:lnTo>
                      <a:pt x="238919" y="930275"/>
                    </a:lnTo>
                    <a:lnTo>
                      <a:pt x="191294" y="965200"/>
                    </a:lnTo>
                    <a:lnTo>
                      <a:pt x="167482" y="977900"/>
                    </a:lnTo>
                    <a:lnTo>
                      <a:pt x="83344" y="954088"/>
                    </a:lnTo>
                    <a:lnTo>
                      <a:pt x="794" y="930275"/>
                    </a:lnTo>
                    <a:lnTo>
                      <a:pt x="0" y="929758"/>
                    </a:lnTo>
                    <a:lnTo>
                      <a:pt x="0" y="735358"/>
                    </a:lnTo>
                    <a:lnTo>
                      <a:pt x="24607" y="703263"/>
                    </a:lnTo>
                    <a:lnTo>
                      <a:pt x="72232" y="668338"/>
                    </a:lnTo>
                    <a:lnTo>
                      <a:pt x="119857" y="631825"/>
                    </a:lnTo>
                    <a:lnTo>
                      <a:pt x="178594" y="620713"/>
                    </a:lnTo>
                    <a:lnTo>
                      <a:pt x="250032" y="631825"/>
                    </a:lnTo>
                    <a:lnTo>
                      <a:pt x="310357" y="655638"/>
                    </a:lnTo>
                    <a:lnTo>
                      <a:pt x="357982" y="692150"/>
                    </a:lnTo>
                    <a:lnTo>
                      <a:pt x="405607" y="727075"/>
                    </a:lnTo>
                    <a:lnTo>
                      <a:pt x="488157" y="811213"/>
                    </a:lnTo>
                    <a:lnTo>
                      <a:pt x="537369" y="882650"/>
                    </a:lnTo>
                    <a:lnTo>
                      <a:pt x="561182" y="893763"/>
                    </a:lnTo>
                    <a:lnTo>
                      <a:pt x="561182" y="882650"/>
                    </a:lnTo>
                    <a:lnTo>
                      <a:pt x="561182" y="822325"/>
                    </a:lnTo>
                    <a:lnTo>
                      <a:pt x="524670" y="739775"/>
                    </a:lnTo>
                    <a:lnTo>
                      <a:pt x="500857" y="655638"/>
                    </a:lnTo>
                    <a:lnTo>
                      <a:pt x="453232" y="584200"/>
                    </a:lnTo>
                    <a:lnTo>
                      <a:pt x="405607" y="536575"/>
                    </a:lnTo>
                    <a:lnTo>
                      <a:pt x="357982" y="512763"/>
                    </a:lnTo>
                    <a:lnTo>
                      <a:pt x="310357" y="488950"/>
                    </a:lnTo>
                    <a:lnTo>
                      <a:pt x="273844" y="488950"/>
                    </a:lnTo>
                    <a:lnTo>
                      <a:pt x="250032" y="500063"/>
                    </a:lnTo>
                    <a:lnTo>
                      <a:pt x="215107" y="512763"/>
                    </a:lnTo>
                    <a:lnTo>
                      <a:pt x="226219" y="417513"/>
                    </a:lnTo>
                    <a:lnTo>
                      <a:pt x="226219" y="333375"/>
                    </a:lnTo>
                    <a:lnTo>
                      <a:pt x="215107" y="238125"/>
                    </a:lnTo>
                    <a:lnTo>
                      <a:pt x="202407" y="190500"/>
                    </a:lnTo>
                    <a:lnTo>
                      <a:pt x="167482" y="142875"/>
                    </a:lnTo>
                    <a:lnTo>
                      <a:pt x="107157" y="71438"/>
                    </a:lnTo>
                    <a:lnTo>
                      <a:pt x="48419" y="11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3" name="Freeform 49"/>
              <p:cNvSpPr>
                <a:spLocks/>
              </p:cNvSpPr>
              <p:nvPr/>
            </p:nvSpPr>
            <p:spPr bwMode="auto">
              <a:xfrm>
                <a:off x="2000250" y="5740400"/>
                <a:ext cx="573088" cy="739775"/>
              </a:xfrm>
              <a:custGeom>
                <a:avLst/>
                <a:gdLst>
                  <a:gd name="T0" fmla="*/ 0 w 361"/>
                  <a:gd name="T1" fmla="*/ 0 h 466"/>
                  <a:gd name="T2" fmla="*/ 0 w 361"/>
                  <a:gd name="T3" fmla="*/ 0 h 466"/>
                  <a:gd name="T4" fmla="*/ 68 w 361"/>
                  <a:gd name="T5" fmla="*/ 60 h 466"/>
                  <a:gd name="T6" fmla="*/ 113 w 361"/>
                  <a:gd name="T7" fmla="*/ 113 h 466"/>
                  <a:gd name="T8" fmla="*/ 136 w 361"/>
                  <a:gd name="T9" fmla="*/ 143 h 466"/>
                  <a:gd name="T10" fmla="*/ 151 w 361"/>
                  <a:gd name="T11" fmla="*/ 173 h 466"/>
                  <a:gd name="T12" fmla="*/ 151 w 361"/>
                  <a:gd name="T13" fmla="*/ 173 h 466"/>
                  <a:gd name="T14" fmla="*/ 158 w 361"/>
                  <a:gd name="T15" fmla="*/ 211 h 466"/>
                  <a:gd name="T16" fmla="*/ 158 w 361"/>
                  <a:gd name="T17" fmla="*/ 256 h 466"/>
                  <a:gd name="T18" fmla="*/ 151 w 361"/>
                  <a:gd name="T19" fmla="*/ 293 h 466"/>
                  <a:gd name="T20" fmla="*/ 151 w 361"/>
                  <a:gd name="T21" fmla="*/ 293 h 466"/>
                  <a:gd name="T22" fmla="*/ 188 w 361"/>
                  <a:gd name="T23" fmla="*/ 293 h 466"/>
                  <a:gd name="T24" fmla="*/ 226 w 361"/>
                  <a:gd name="T25" fmla="*/ 301 h 466"/>
                  <a:gd name="T26" fmla="*/ 248 w 361"/>
                  <a:gd name="T27" fmla="*/ 308 h 466"/>
                  <a:gd name="T28" fmla="*/ 248 w 361"/>
                  <a:gd name="T29" fmla="*/ 308 h 466"/>
                  <a:gd name="T30" fmla="*/ 278 w 361"/>
                  <a:gd name="T31" fmla="*/ 331 h 466"/>
                  <a:gd name="T32" fmla="*/ 301 w 361"/>
                  <a:gd name="T33" fmla="*/ 353 h 466"/>
                  <a:gd name="T34" fmla="*/ 338 w 361"/>
                  <a:gd name="T35" fmla="*/ 406 h 466"/>
                  <a:gd name="T36" fmla="*/ 353 w 361"/>
                  <a:gd name="T37" fmla="*/ 444 h 466"/>
                  <a:gd name="T38" fmla="*/ 361 w 361"/>
                  <a:gd name="T39" fmla="*/ 466 h 466"/>
                  <a:gd name="T40" fmla="*/ 361 w 361"/>
                  <a:gd name="T41" fmla="*/ 466 h 466"/>
                  <a:gd name="T42" fmla="*/ 361 w 361"/>
                  <a:gd name="T43" fmla="*/ 263 h 466"/>
                  <a:gd name="T44" fmla="*/ 361 w 361"/>
                  <a:gd name="T45" fmla="*/ 263 h 466"/>
                  <a:gd name="T46" fmla="*/ 353 w 361"/>
                  <a:gd name="T47" fmla="*/ 181 h 466"/>
                  <a:gd name="T48" fmla="*/ 346 w 361"/>
                  <a:gd name="T49" fmla="*/ 151 h 466"/>
                  <a:gd name="T50" fmla="*/ 346 w 361"/>
                  <a:gd name="T51" fmla="*/ 151 h 466"/>
                  <a:gd name="T52" fmla="*/ 286 w 361"/>
                  <a:gd name="T53" fmla="*/ 128 h 466"/>
                  <a:gd name="T54" fmla="*/ 286 w 361"/>
                  <a:gd name="T55" fmla="*/ 128 h 466"/>
                  <a:gd name="T56" fmla="*/ 248 w 361"/>
                  <a:gd name="T57" fmla="*/ 113 h 466"/>
                  <a:gd name="T58" fmla="*/ 203 w 361"/>
                  <a:gd name="T59" fmla="*/ 98 h 466"/>
                  <a:gd name="T60" fmla="*/ 151 w 361"/>
                  <a:gd name="T61" fmla="*/ 68 h 466"/>
                  <a:gd name="T62" fmla="*/ 151 w 361"/>
                  <a:gd name="T63" fmla="*/ 68 h 466"/>
                  <a:gd name="T64" fmla="*/ 203 w 361"/>
                  <a:gd name="T65" fmla="*/ 106 h 466"/>
                  <a:gd name="T66" fmla="*/ 241 w 361"/>
                  <a:gd name="T67" fmla="*/ 143 h 466"/>
                  <a:gd name="T68" fmla="*/ 271 w 361"/>
                  <a:gd name="T69" fmla="*/ 181 h 466"/>
                  <a:gd name="T70" fmla="*/ 271 w 361"/>
                  <a:gd name="T71" fmla="*/ 181 h 466"/>
                  <a:gd name="T72" fmla="*/ 293 w 361"/>
                  <a:gd name="T73" fmla="*/ 218 h 466"/>
                  <a:gd name="T74" fmla="*/ 308 w 361"/>
                  <a:gd name="T75" fmla="*/ 248 h 466"/>
                  <a:gd name="T76" fmla="*/ 316 w 361"/>
                  <a:gd name="T77" fmla="*/ 293 h 466"/>
                  <a:gd name="T78" fmla="*/ 316 w 361"/>
                  <a:gd name="T79" fmla="*/ 293 h 466"/>
                  <a:gd name="T80" fmla="*/ 293 w 361"/>
                  <a:gd name="T81" fmla="*/ 248 h 466"/>
                  <a:gd name="T82" fmla="*/ 271 w 361"/>
                  <a:gd name="T83" fmla="*/ 218 h 466"/>
                  <a:gd name="T84" fmla="*/ 241 w 361"/>
                  <a:gd name="T85" fmla="*/ 173 h 466"/>
                  <a:gd name="T86" fmla="*/ 241 w 361"/>
                  <a:gd name="T87" fmla="*/ 173 h 466"/>
                  <a:gd name="T88" fmla="*/ 181 w 361"/>
                  <a:gd name="T89" fmla="*/ 121 h 466"/>
                  <a:gd name="T90" fmla="*/ 106 w 361"/>
                  <a:gd name="T91" fmla="*/ 68 h 466"/>
                  <a:gd name="T92" fmla="*/ 0 w 361"/>
                  <a:gd name="T93" fmla="*/ 0 h 466"/>
                  <a:gd name="T94" fmla="*/ 0 w 361"/>
                  <a:gd name="T95"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66">
                    <a:moveTo>
                      <a:pt x="0" y="0"/>
                    </a:moveTo>
                    <a:lnTo>
                      <a:pt x="0" y="0"/>
                    </a:lnTo>
                    <a:lnTo>
                      <a:pt x="68" y="60"/>
                    </a:lnTo>
                    <a:lnTo>
                      <a:pt x="113" y="113"/>
                    </a:lnTo>
                    <a:lnTo>
                      <a:pt x="136" y="143"/>
                    </a:lnTo>
                    <a:lnTo>
                      <a:pt x="151" y="173"/>
                    </a:lnTo>
                    <a:lnTo>
                      <a:pt x="151" y="173"/>
                    </a:lnTo>
                    <a:lnTo>
                      <a:pt x="158" y="211"/>
                    </a:lnTo>
                    <a:lnTo>
                      <a:pt x="158" y="256"/>
                    </a:lnTo>
                    <a:lnTo>
                      <a:pt x="151" y="293"/>
                    </a:lnTo>
                    <a:lnTo>
                      <a:pt x="151" y="293"/>
                    </a:lnTo>
                    <a:lnTo>
                      <a:pt x="188" y="293"/>
                    </a:lnTo>
                    <a:lnTo>
                      <a:pt x="226" y="301"/>
                    </a:lnTo>
                    <a:lnTo>
                      <a:pt x="248" y="308"/>
                    </a:lnTo>
                    <a:lnTo>
                      <a:pt x="248" y="308"/>
                    </a:lnTo>
                    <a:lnTo>
                      <a:pt x="278" y="331"/>
                    </a:lnTo>
                    <a:lnTo>
                      <a:pt x="301" y="353"/>
                    </a:lnTo>
                    <a:lnTo>
                      <a:pt x="338" y="406"/>
                    </a:lnTo>
                    <a:lnTo>
                      <a:pt x="353" y="444"/>
                    </a:lnTo>
                    <a:lnTo>
                      <a:pt x="361" y="466"/>
                    </a:lnTo>
                    <a:lnTo>
                      <a:pt x="361" y="466"/>
                    </a:lnTo>
                    <a:lnTo>
                      <a:pt x="361" y="263"/>
                    </a:lnTo>
                    <a:lnTo>
                      <a:pt x="361" y="263"/>
                    </a:lnTo>
                    <a:lnTo>
                      <a:pt x="353" y="181"/>
                    </a:lnTo>
                    <a:lnTo>
                      <a:pt x="346" y="151"/>
                    </a:lnTo>
                    <a:lnTo>
                      <a:pt x="346" y="151"/>
                    </a:lnTo>
                    <a:lnTo>
                      <a:pt x="286" y="128"/>
                    </a:lnTo>
                    <a:lnTo>
                      <a:pt x="286" y="128"/>
                    </a:lnTo>
                    <a:lnTo>
                      <a:pt x="248" y="113"/>
                    </a:lnTo>
                    <a:lnTo>
                      <a:pt x="203" y="98"/>
                    </a:lnTo>
                    <a:lnTo>
                      <a:pt x="151" y="68"/>
                    </a:lnTo>
                    <a:lnTo>
                      <a:pt x="151" y="68"/>
                    </a:lnTo>
                    <a:lnTo>
                      <a:pt x="203" y="106"/>
                    </a:lnTo>
                    <a:lnTo>
                      <a:pt x="241" y="143"/>
                    </a:lnTo>
                    <a:lnTo>
                      <a:pt x="271" y="181"/>
                    </a:lnTo>
                    <a:lnTo>
                      <a:pt x="271" y="181"/>
                    </a:lnTo>
                    <a:lnTo>
                      <a:pt x="293" y="218"/>
                    </a:lnTo>
                    <a:lnTo>
                      <a:pt x="308" y="248"/>
                    </a:lnTo>
                    <a:lnTo>
                      <a:pt x="316" y="293"/>
                    </a:lnTo>
                    <a:lnTo>
                      <a:pt x="316" y="293"/>
                    </a:lnTo>
                    <a:lnTo>
                      <a:pt x="293" y="248"/>
                    </a:lnTo>
                    <a:lnTo>
                      <a:pt x="271" y="218"/>
                    </a:lnTo>
                    <a:lnTo>
                      <a:pt x="241" y="173"/>
                    </a:lnTo>
                    <a:lnTo>
                      <a:pt x="241" y="173"/>
                    </a:lnTo>
                    <a:lnTo>
                      <a:pt x="181" y="121"/>
                    </a:lnTo>
                    <a:lnTo>
                      <a:pt x="106" y="6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4" name="Freeform 50"/>
              <p:cNvSpPr>
                <a:spLocks/>
              </p:cNvSpPr>
              <p:nvPr/>
            </p:nvSpPr>
            <p:spPr bwMode="auto">
              <a:xfrm>
                <a:off x="450850" y="6099175"/>
                <a:ext cx="1012825" cy="608013"/>
              </a:xfrm>
              <a:custGeom>
                <a:avLst/>
                <a:gdLst>
                  <a:gd name="T0" fmla="*/ 218 w 638"/>
                  <a:gd name="T1" fmla="*/ 308 h 383"/>
                  <a:gd name="T2" fmla="*/ 218 w 638"/>
                  <a:gd name="T3" fmla="*/ 308 h 383"/>
                  <a:gd name="T4" fmla="*/ 270 w 638"/>
                  <a:gd name="T5" fmla="*/ 330 h 383"/>
                  <a:gd name="T6" fmla="*/ 330 w 638"/>
                  <a:gd name="T7" fmla="*/ 338 h 383"/>
                  <a:gd name="T8" fmla="*/ 391 w 638"/>
                  <a:gd name="T9" fmla="*/ 330 h 383"/>
                  <a:gd name="T10" fmla="*/ 451 w 638"/>
                  <a:gd name="T11" fmla="*/ 315 h 383"/>
                  <a:gd name="T12" fmla="*/ 503 w 638"/>
                  <a:gd name="T13" fmla="*/ 285 h 383"/>
                  <a:gd name="T14" fmla="*/ 548 w 638"/>
                  <a:gd name="T15" fmla="*/ 248 h 383"/>
                  <a:gd name="T16" fmla="*/ 586 w 638"/>
                  <a:gd name="T17" fmla="*/ 203 h 383"/>
                  <a:gd name="T18" fmla="*/ 616 w 638"/>
                  <a:gd name="T19" fmla="*/ 150 h 383"/>
                  <a:gd name="T20" fmla="*/ 616 w 638"/>
                  <a:gd name="T21" fmla="*/ 150 h 383"/>
                  <a:gd name="T22" fmla="*/ 623 w 638"/>
                  <a:gd name="T23" fmla="*/ 112 h 383"/>
                  <a:gd name="T24" fmla="*/ 631 w 638"/>
                  <a:gd name="T25" fmla="*/ 75 h 383"/>
                  <a:gd name="T26" fmla="*/ 631 w 638"/>
                  <a:gd name="T27" fmla="*/ 37 h 383"/>
                  <a:gd name="T28" fmla="*/ 631 w 638"/>
                  <a:gd name="T29" fmla="*/ 0 h 383"/>
                  <a:gd name="T30" fmla="*/ 631 w 638"/>
                  <a:gd name="T31" fmla="*/ 0 h 383"/>
                  <a:gd name="T32" fmla="*/ 638 w 638"/>
                  <a:gd name="T33" fmla="*/ 45 h 383"/>
                  <a:gd name="T34" fmla="*/ 638 w 638"/>
                  <a:gd name="T35" fmla="*/ 90 h 383"/>
                  <a:gd name="T36" fmla="*/ 638 w 638"/>
                  <a:gd name="T37" fmla="*/ 135 h 383"/>
                  <a:gd name="T38" fmla="*/ 623 w 638"/>
                  <a:gd name="T39" fmla="*/ 180 h 383"/>
                  <a:gd name="T40" fmla="*/ 623 w 638"/>
                  <a:gd name="T41" fmla="*/ 180 h 383"/>
                  <a:gd name="T42" fmla="*/ 593 w 638"/>
                  <a:gd name="T43" fmla="*/ 233 h 383"/>
                  <a:gd name="T44" fmla="*/ 556 w 638"/>
                  <a:gd name="T45" fmla="*/ 285 h 383"/>
                  <a:gd name="T46" fmla="*/ 518 w 638"/>
                  <a:gd name="T47" fmla="*/ 323 h 383"/>
                  <a:gd name="T48" fmla="*/ 466 w 638"/>
                  <a:gd name="T49" fmla="*/ 353 h 383"/>
                  <a:gd name="T50" fmla="*/ 413 w 638"/>
                  <a:gd name="T51" fmla="*/ 375 h 383"/>
                  <a:gd name="T52" fmla="*/ 353 w 638"/>
                  <a:gd name="T53" fmla="*/ 383 h 383"/>
                  <a:gd name="T54" fmla="*/ 293 w 638"/>
                  <a:gd name="T55" fmla="*/ 375 h 383"/>
                  <a:gd name="T56" fmla="*/ 225 w 638"/>
                  <a:gd name="T57" fmla="*/ 360 h 383"/>
                  <a:gd name="T58" fmla="*/ 225 w 638"/>
                  <a:gd name="T59" fmla="*/ 360 h 383"/>
                  <a:gd name="T60" fmla="*/ 180 w 638"/>
                  <a:gd name="T61" fmla="*/ 338 h 383"/>
                  <a:gd name="T62" fmla="*/ 143 w 638"/>
                  <a:gd name="T63" fmla="*/ 315 h 383"/>
                  <a:gd name="T64" fmla="*/ 113 w 638"/>
                  <a:gd name="T65" fmla="*/ 285 h 383"/>
                  <a:gd name="T66" fmla="*/ 83 w 638"/>
                  <a:gd name="T67" fmla="*/ 248 h 383"/>
                  <a:gd name="T68" fmla="*/ 53 w 638"/>
                  <a:gd name="T69" fmla="*/ 203 h 383"/>
                  <a:gd name="T70" fmla="*/ 30 w 638"/>
                  <a:gd name="T71" fmla="*/ 165 h 383"/>
                  <a:gd name="T72" fmla="*/ 15 w 638"/>
                  <a:gd name="T73" fmla="*/ 120 h 383"/>
                  <a:gd name="T74" fmla="*/ 0 w 638"/>
                  <a:gd name="T75" fmla="*/ 75 h 383"/>
                  <a:gd name="T76" fmla="*/ 0 w 638"/>
                  <a:gd name="T77" fmla="*/ 75 h 383"/>
                  <a:gd name="T78" fmla="*/ 38 w 638"/>
                  <a:gd name="T79" fmla="*/ 150 h 383"/>
                  <a:gd name="T80" fmla="*/ 83 w 638"/>
                  <a:gd name="T81" fmla="*/ 218 h 383"/>
                  <a:gd name="T82" fmla="*/ 143 w 638"/>
                  <a:gd name="T83" fmla="*/ 270 h 383"/>
                  <a:gd name="T84" fmla="*/ 180 w 638"/>
                  <a:gd name="T85" fmla="*/ 293 h 383"/>
                  <a:gd name="T86" fmla="*/ 218 w 638"/>
                  <a:gd name="T87" fmla="*/ 308 h 383"/>
                  <a:gd name="T88" fmla="*/ 218 w 638"/>
                  <a:gd name="T89" fmla="*/ 3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383">
                    <a:moveTo>
                      <a:pt x="218" y="308"/>
                    </a:moveTo>
                    <a:lnTo>
                      <a:pt x="218" y="308"/>
                    </a:lnTo>
                    <a:lnTo>
                      <a:pt x="270" y="330"/>
                    </a:lnTo>
                    <a:lnTo>
                      <a:pt x="330" y="338"/>
                    </a:lnTo>
                    <a:lnTo>
                      <a:pt x="391" y="330"/>
                    </a:lnTo>
                    <a:lnTo>
                      <a:pt x="451" y="315"/>
                    </a:lnTo>
                    <a:lnTo>
                      <a:pt x="503" y="285"/>
                    </a:lnTo>
                    <a:lnTo>
                      <a:pt x="548" y="248"/>
                    </a:lnTo>
                    <a:lnTo>
                      <a:pt x="586" y="203"/>
                    </a:lnTo>
                    <a:lnTo>
                      <a:pt x="616" y="150"/>
                    </a:lnTo>
                    <a:lnTo>
                      <a:pt x="616" y="150"/>
                    </a:lnTo>
                    <a:lnTo>
                      <a:pt x="623" y="112"/>
                    </a:lnTo>
                    <a:lnTo>
                      <a:pt x="631" y="75"/>
                    </a:lnTo>
                    <a:lnTo>
                      <a:pt x="631" y="37"/>
                    </a:lnTo>
                    <a:lnTo>
                      <a:pt x="631" y="0"/>
                    </a:lnTo>
                    <a:lnTo>
                      <a:pt x="631" y="0"/>
                    </a:lnTo>
                    <a:lnTo>
                      <a:pt x="638" y="45"/>
                    </a:lnTo>
                    <a:lnTo>
                      <a:pt x="638" y="90"/>
                    </a:lnTo>
                    <a:lnTo>
                      <a:pt x="638" y="135"/>
                    </a:lnTo>
                    <a:lnTo>
                      <a:pt x="623" y="180"/>
                    </a:lnTo>
                    <a:lnTo>
                      <a:pt x="623" y="180"/>
                    </a:lnTo>
                    <a:lnTo>
                      <a:pt x="593" y="233"/>
                    </a:lnTo>
                    <a:lnTo>
                      <a:pt x="556" y="285"/>
                    </a:lnTo>
                    <a:lnTo>
                      <a:pt x="518" y="323"/>
                    </a:lnTo>
                    <a:lnTo>
                      <a:pt x="466" y="353"/>
                    </a:lnTo>
                    <a:lnTo>
                      <a:pt x="413" y="375"/>
                    </a:lnTo>
                    <a:lnTo>
                      <a:pt x="353" y="383"/>
                    </a:lnTo>
                    <a:lnTo>
                      <a:pt x="293" y="375"/>
                    </a:lnTo>
                    <a:lnTo>
                      <a:pt x="225" y="360"/>
                    </a:lnTo>
                    <a:lnTo>
                      <a:pt x="225" y="360"/>
                    </a:lnTo>
                    <a:lnTo>
                      <a:pt x="180" y="338"/>
                    </a:lnTo>
                    <a:lnTo>
                      <a:pt x="143" y="315"/>
                    </a:lnTo>
                    <a:lnTo>
                      <a:pt x="113" y="285"/>
                    </a:lnTo>
                    <a:lnTo>
                      <a:pt x="83" y="248"/>
                    </a:lnTo>
                    <a:lnTo>
                      <a:pt x="53" y="203"/>
                    </a:lnTo>
                    <a:lnTo>
                      <a:pt x="30" y="165"/>
                    </a:lnTo>
                    <a:lnTo>
                      <a:pt x="15" y="120"/>
                    </a:lnTo>
                    <a:lnTo>
                      <a:pt x="0" y="75"/>
                    </a:lnTo>
                    <a:lnTo>
                      <a:pt x="0" y="75"/>
                    </a:lnTo>
                    <a:lnTo>
                      <a:pt x="38" y="150"/>
                    </a:lnTo>
                    <a:lnTo>
                      <a:pt x="83" y="218"/>
                    </a:lnTo>
                    <a:lnTo>
                      <a:pt x="143" y="270"/>
                    </a:lnTo>
                    <a:lnTo>
                      <a:pt x="180" y="293"/>
                    </a:lnTo>
                    <a:lnTo>
                      <a:pt x="218" y="308"/>
                    </a:lnTo>
                    <a:lnTo>
                      <a:pt x="218"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5" name="Freeform 51"/>
              <p:cNvSpPr>
                <a:spLocks/>
              </p:cNvSpPr>
              <p:nvPr/>
            </p:nvSpPr>
            <p:spPr bwMode="auto">
              <a:xfrm>
                <a:off x="773113" y="5788025"/>
                <a:ext cx="679450" cy="525463"/>
              </a:xfrm>
              <a:custGeom>
                <a:avLst/>
                <a:gdLst>
                  <a:gd name="T0" fmla="*/ 293 w 428"/>
                  <a:gd name="T1" fmla="*/ 53 h 331"/>
                  <a:gd name="T2" fmla="*/ 293 w 428"/>
                  <a:gd name="T3" fmla="*/ 53 h 331"/>
                  <a:gd name="T4" fmla="*/ 255 w 428"/>
                  <a:gd name="T5" fmla="*/ 46 h 331"/>
                  <a:gd name="T6" fmla="*/ 225 w 428"/>
                  <a:gd name="T7" fmla="*/ 38 h 331"/>
                  <a:gd name="T8" fmla="*/ 195 w 428"/>
                  <a:gd name="T9" fmla="*/ 46 h 331"/>
                  <a:gd name="T10" fmla="*/ 165 w 428"/>
                  <a:gd name="T11" fmla="*/ 46 h 331"/>
                  <a:gd name="T12" fmla="*/ 135 w 428"/>
                  <a:gd name="T13" fmla="*/ 61 h 331"/>
                  <a:gd name="T14" fmla="*/ 105 w 428"/>
                  <a:gd name="T15" fmla="*/ 76 h 331"/>
                  <a:gd name="T16" fmla="*/ 82 w 428"/>
                  <a:gd name="T17" fmla="*/ 98 h 331"/>
                  <a:gd name="T18" fmla="*/ 60 w 428"/>
                  <a:gd name="T19" fmla="*/ 121 h 331"/>
                  <a:gd name="T20" fmla="*/ 60 w 428"/>
                  <a:gd name="T21" fmla="*/ 121 h 331"/>
                  <a:gd name="T22" fmla="*/ 45 w 428"/>
                  <a:gd name="T23" fmla="*/ 143 h 331"/>
                  <a:gd name="T24" fmla="*/ 45 w 428"/>
                  <a:gd name="T25" fmla="*/ 166 h 331"/>
                  <a:gd name="T26" fmla="*/ 45 w 428"/>
                  <a:gd name="T27" fmla="*/ 181 h 331"/>
                  <a:gd name="T28" fmla="*/ 45 w 428"/>
                  <a:gd name="T29" fmla="*/ 181 h 331"/>
                  <a:gd name="T30" fmla="*/ 52 w 428"/>
                  <a:gd name="T31" fmla="*/ 196 h 331"/>
                  <a:gd name="T32" fmla="*/ 67 w 428"/>
                  <a:gd name="T33" fmla="*/ 203 h 331"/>
                  <a:gd name="T34" fmla="*/ 90 w 428"/>
                  <a:gd name="T35" fmla="*/ 218 h 331"/>
                  <a:gd name="T36" fmla="*/ 90 w 428"/>
                  <a:gd name="T37" fmla="*/ 218 h 331"/>
                  <a:gd name="T38" fmla="*/ 120 w 428"/>
                  <a:gd name="T39" fmla="*/ 248 h 331"/>
                  <a:gd name="T40" fmla="*/ 127 w 428"/>
                  <a:gd name="T41" fmla="*/ 278 h 331"/>
                  <a:gd name="T42" fmla="*/ 127 w 428"/>
                  <a:gd name="T43" fmla="*/ 301 h 331"/>
                  <a:gd name="T44" fmla="*/ 120 w 428"/>
                  <a:gd name="T45" fmla="*/ 316 h 331"/>
                  <a:gd name="T46" fmla="*/ 120 w 428"/>
                  <a:gd name="T47" fmla="*/ 316 h 331"/>
                  <a:gd name="T48" fmla="*/ 105 w 428"/>
                  <a:gd name="T49" fmla="*/ 331 h 331"/>
                  <a:gd name="T50" fmla="*/ 75 w 428"/>
                  <a:gd name="T51" fmla="*/ 331 h 331"/>
                  <a:gd name="T52" fmla="*/ 60 w 428"/>
                  <a:gd name="T53" fmla="*/ 331 h 331"/>
                  <a:gd name="T54" fmla="*/ 45 w 428"/>
                  <a:gd name="T55" fmla="*/ 316 h 331"/>
                  <a:gd name="T56" fmla="*/ 30 w 428"/>
                  <a:gd name="T57" fmla="*/ 301 h 331"/>
                  <a:gd name="T58" fmla="*/ 15 w 428"/>
                  <a:gd name="T59" fmla="*/ 278 h 331"/>
                  <a:gd name="T60" fmla="*/ 15 w 428"/>
                  <a:gd name="T61" fmla="*/ 278 h 331"/>
                  <a:gd name="T62" fmla="*/ 7 w 428"/>
                  <a:gd name="T63" fmla="*/ 256 h 331"/>
                  <a:gd name="T64" fmla="*/ 0 w 428"/>
                  <a:gd name="T65" fmla="*/ 226 h 331"/>
                  <a:gd name="T66" fmla="*/ 7 w 428"/>
                  <a:gd name="T67" fmla="*/ 181 h 331"/>
                  <a:gd name="T68" fmla="*/ 15 w 428"/>
                  <a:gd name="T69" fmla="*/ 143 h 331"/>
                  <a:gd name="T70" fmla="*/ 22 w 428"/>
                  <a:gd name="T71" fmla="*/ 128 h 331"/>
                  <a:gd name="T72" fmla="*/ 22 w 428"/>
                  <a:gd name="T73" fmla="*/ 128 h 331"/>
                  <a:gd name="T74" fmla="*/ 45 w 428"/>
                  <a:gd name="T75" fmla="*/ 91 h 331"/>
                  <a:gd name="T76" fmla="*/ 67 w 428"/>
                  <a:gd name="T77" fmla="*/ 61 h 331"/>
                  <a:gd name="T78" fmla="*/ 97 w 428"/>
                  <a:gd name="T79" fmla="*/ 38 h 331"/>
                  <a:gd name="T80" fmla="*/ 135 w 428"/>
                  <a:gd name="T81" fmla="*/ 23 h 331"/>
                  <a:gd name="T82" fmla="*/ 165 w 428"/>
                  <a:gd name="T83" fmla="*/ 8 h 331"/>
                  <a:gd name="T84" fmla="*/ 203 w 428"/>
                  <a:gd name="T85" fmla="*/ 0 h 331"/>
                  <a:gd name="T86" fmla="*/ 240 w 428"/>
                  <a:gd name="T87" fmla="*/ 0 h 331"/>
                  <a:gd name="T88" fmla="*/ 285 w 428"/>
                  <a:gd name="T89" fmla="*/ 15 h 331"/>
                  <a:gd name="T90" fmla="*/ 285 w 428"/>
                  <a:gd name="T91" fmla="*/ 15 h 331"/>
                  <a:gd name="T92" fmla="*/ 308 w 428"/>
                  <a:gd name="T93" fmla="*/ 30 h 331"/>
                  <a:gd name="T94" fmla="*/ 330 w 428"/>
                  <a:gd name="T95" fmla="*/ 46 h 331"/>
                  <a:gd name="T96" fmla="*/ 375 w 428"/>
                  <a:gd name="T97" fmla="*/ 91 h 331"/>
                  <a:gd name="T98" fmla="*/ 405 w 428"/>
                  <a:gd name="T99" fmla="*/ 143 h 331"/>
                  <a:gd name="T100" fmla="*/ 428 w 428"/>
                  <a:gd name="T101" fmla="*/ 196 h 331"/>
                  <a:gd name="T102" fmla="*/ 428 w 428"/>
                  <a:gd name="T103" fmla="*/ 196 h 331"/>
                  <a:gd name="T104" fmla="*/ 405 w 428"/>
                  <a:gd name="T105" fmla="*/ 158 h 331"/>
                  <a:gd name="T106" fmla="*/ 375 w 428"/>
                  <a:gd name="T107" fmla="*/ 113 h 331"/>
                  <a:gd name="T108" fmla="*/ 338 w 428"/>
                  <a:gd name="T109" fmla="*/ 83 h 331"/>
                  <a:gd name="T110" fmla="*/ 293 w 428"/>
                  <a:gd name="T111" fmla="*/ 53 h 331"/>
                  <a:gd name="T112" fmla="*/ 293 w 428"/>
                  <a:gd name="T113" fmla="*/ 5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331">
                    <a:moveTo>
                      <a:pt x="293" y="53"/>
                    </a:moveTo>
                    <a:lnTo>
                      <a:pt x="293" y="53"/>
                    </a:lnTo>
                    <a:lnTo>
                      <a:pt x="255" y="46"/>
                    </a:lnTo>
                    <a:lnTo>
                      <a:pt x="225" y="38"/>
                    </a:lnTo>
                    <a:lnTo>
                      <a:pt x="195" y="46"/>
                    </a:lnTo>
                    <a:lnTo>
                      <a:pt x="165" y="46"/>
                    </a:lnTo>
                    <a:lnTo>
                      <a:pt x="135" y="61"/>
                    </a:lnTo>
                    <a:lnTo>
                      <a:pt x="105" y="76"/>
                    </a:lnTo>
                    <a:lnTo>
                      <a:pt x="82" y="98"/>
                    </a:lnTo>
                    <a:lnTo>
                      <a:pt x="60" y="121"/>
                    </a:lnTo>
                    <a:lnTo>
                      <a:pt x="60" y="121"/>
                    </a:lnTo>
                    <a:lnTo>
                      <a:pt x="45" y="143"/>
                    </a:lnTo>
                    <a:lnTo>
                      <a:pt x="45" y="166"/>
                    </a:lnTo>
                    <a:lnTo>
                      <a:pt x="45" y="181"/>
                    </a:lnTo>
                    <a:lnTo>
                      <a:pt x="45" y="181"/>
                    </a:lnTo>
                    <a:lnTo>
                      <a:pt x="52" y="196"/>
                    </a:lnTo>
                    <a:lnTo>
                      <a:pt x="67" y="203"/>
                    </a:lnTo>
                    <a:lnTo>
                      <a:pt x="90" y="218"/>
                    </a:lnTo>
                    <a:lnTo>
                      <a:pt x="90" y="218"/>
                    </a:lnTo>
                    <a:lnTo>
                      <a:pt x="120" y="248"/>
                    </a:lnTo>
                    <a:lnTo>
                      <a:pt x="127" y="278"/>
                    </a:lnTo>
                    <a:lnTo>
                      <a:pt x="127" y="301"/>
                    </a:lnTo>
                    <a:lnTo>
                      <a:pt x="120" y="316"/>
                    </a:lnTo>
                    <a:lnTo>
                      <a:pt x="120" y="316"/>
                    </a:lnTo>
                    <a:lnTo>
                      <a:pt x="105" y="331"/>
                    </a:lnTo>
                    <a:lnTo>
                      <a:pt x="75" y="331"/>
                    </a:lnTo>
                    <a:lnTo>
                      <a:pt x="60" y="331"/>
                    </a:lnTo>
                    <a:lnTo>
                      <a:pt x="45" y="316"/>
                    </a:lnTo>
                    <a:lnTo>
                      <a:pt x="30" y="301"/>
                    </a:lnTo>
                    <a:lnTo>
                      <a:pt x="15" y="278"/>
                    </a:lnTo>
                    <a:lnTo>
                      <a:pt x="15" y="278"/>
                    </a:lnTo>
                    <a:lnTo>
                      <a:pt x="7" y="256"/>
                    </a:lnTo>
                    <a:lnTo>
                      <a:pt x="0" y="226"/>
                    </a:lnTo>
                    <a:lnTo>
                      <a:pt x="7" y="181"/>
                    </a:lnTo>
                    <a:lnTo>
                      <a:pt x="15" y="143"/>
                    </a:lnTo>
                    <a:lnTo>
                      <a:pt x="22" y="128"/>
                    </a:lnTo>
                    <a:lnTo>
                      <a:pt x="22" y="128"/>
                    </a:lnTo>
                    <a:lnTo>
                      <a:pt x="45" y="91"/>
                    </a:lnTo>
                    <a:lnTo>
                      <a:pt x="67" y="61"/>
                    </a:lnTo>
                    <a:lnTo>
                      <a:pt x="97" y="38"/>
                    </a:lnTo>
                    <a:lnTo>
                      <a:pt x="135" y="23"/>
                    </a:lnTo>
                    <a:lnTo>
                      <a:pt x="165" y="8"/>
                    </a:lnTo>
                    <a:lnTo>
                      <a:pt x="203" y="0"/>
                    </a:lnTo>
                    <a:lnTo>
                      <a:pt x="240" y="0"/>
                    </a:lnTo>
                    <a:lnTo>
                      <a:pt x="285" y="15"/>
                    </a:lnTo>
                    <a:lnTo>
                      <a:pt x="285" y="15"/>
                    </a:lnTo>
                    <a:lnTo>
                      <a:pt x="308" y="30"/>
                    </a:lnTo>
                    <a:lnTo>
                      <a:pt x="330" y="46"/>
                    </a:lnTo>
                    <a:lnTo>
                      <a:pt x="375" y="91"/>
                    </a:lnTo>
                    <a:lnTo>
                      <a:pt x="405" y="143"/>
                    </a:lnTo>
                    <a:lnTo>
                      <a:pt x="428" y="196"/>
                    </a:lnTo>
                    <a:lnTo>
                      <a:pt x="428" y="196"/>
                    </a:lnTo>
                    <a:lnTo>
                      <a:pt x="405" y="158"/>
                    </a:lnTo>
                    <a:lnTo>
                      <a:pt x="375" y="113"/>
                    </a:lnTo>
                    <a:lnTo>
                      <a:pt x="338" y="83"/>
                    </a:lnTo>
                    <a:lnTo>
                      <a:pt x="293" y="53"/>
                    </a:lnTo>
                    <a:lnTo>
                      <a:pt x="29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7" name="Freeform 52"/>
              <p:cNvSpPr>
                <a:spLocks/>
              </p:cNvSpPr>
              <p:nvPr/>
            </p:nvSpPr>
            <p:spPr bwMode="auto">
              <a:xfrm>
                <a:off x="414338" y="5287963"/>
                <a:ext cx="1562100" cy="930275"/>
              </a:xfrm>
              <a:custGeom>
                <a:avLst/>
                <a:gdLst>
                  <a:gd name="T0" fmla="*/ 669 w 984"/>
                  <a:gd name="T1" fmla="*/ 98 h 586"/>
                  <a:gd name="T2" fmla="*/ 669 w 984"/>
                  <a:gd name="T3" fmla="*/ 98 h 586"/>
                  <a:gd name="T4" fmla="*/ 624 w 984"/>
                  <a:gd name="T5" fmla="*/ 83 h 586"/>
                  <a:gd name="T6" fmla="*/ 571 w 984"/>
                  <a:gd name="T7" fmla="*/ 75 h 586"/>
                  <a:gd name="T8" fmla="*/ 526 w 984"/>
                  <a:gd name="T9" fmla="*/ 68 h 586"/>
                  <a:gd name="T10" fmla="*/ 481 w 984"/>
                  <a:gd name="T11" fmla="*/ 60 h 586"/>
                  <a:gd name="T12" fmla="*/ 391 w 984"/>
                  <a:gd name="T13" fmla="*/ 75 h 586"/>
                  <a:gd name="T14" fmla="*/ 301 w 984"/>
                  <a:gd name="T15" fmla="*/ 98 h 586"/>
                  <a:gd name="T16" fmla="*/ 226 w 984"/>
                  <a:gd name="T17" fmla="*/ 143 h 586"/>
                  <a:gd name="T18" fmla="*/ 151 w 984"/>
                  <a:gd name="T19" fmla="*/ 195 h 586"/>
                  <a:gd name="T20" fmla="*/ 121 w 984"/>
                  <a:gd name="T21" fmla="*/ 233 h 586"/>
                  <a:gd name="T22" fmla="*/ 91 w 984"/>
                  <a:gd name="T23" fmla="*/ 270 h 586"/>
                  <a:gd name="T24" fmla="*/ 68 w 984"/>
                  <a:gd name="T25" fmla="*/ 308 h 586"/>
                  <a:gd name="T26" fmla="*/ 45 w 984"/>
                  <a:gd name="T27" fmla="*/ 353 h 586"/>
                  <a:gd name="T28" fmla="*/ 45 w 984"/>
                  <a:gd name="T29" fmla="*/ 353 h 586"/>
                  <a:gd name="T30" fmla="*/ 23 w 984"/>
                  <a:gd name="T31" fmla="*/ 413 h 586"/>
                  <a:gd name="T32" fmla="*/ 15 w 984"/>
                  <a:gd name="T33" fmla="*/ 473 h 586"/>
                  <a:gd name="T34" fmla="*/ 15 w 984"/>
                  <a:gd name="T35" fmla="*/ 533 h 586"/>
                  <a:gd name="T36" fmla="*/ 23 w 984"/>
                  <a:gd name="T37" fmla="*/ 586 h 586"/>
                  <a:gd name="T38" fmla="*/ 23 w 984"/>
                  <a:gd name="T39" fmla="*/ 586 h 586"/>
                  <a:gd name="T40" fmla="*/ 8 w 984"/>
                  <a:gd name="T41" fmla="*/ 518 h 586"/>
                  <a:gd name="T42" fmla="*/ 0 w 984"/>
                  <a:gd name="T43" fmla="*/ 451 h 586"/>
                  <a:gd name="T44" fmla="*/ 8 w 984"/>
                  <a:gd name="T45" fmla="*/ 376 h 586"/>
                  <a:gd name="T46" fmla="*/ 30 w 984"/>
                  <a:gd name="T47" fmla="*/ 300 h 586"/>
                  <a:gd name="T48" fmla="*/ 30 w 984"/>
                  <a:gd name="T49" fmla="*/ 300 h 586"/>
                  <a:gd name="T50" fmla="*/ 76 w 984"/>
                  <a:gd name="T51" fmla="*/ 218 h 586"/>
                  <a:gd name="T52" fmla="*/ 98 w 984"/>
                  <a:gd name="T53" fmla="*/ 180 h 586"/>
                  <a:gd name="T54" fmla="*/ 128 w 984"/>
                  <a:gd name="T55" fmla="*/ 143 h 586"/>
                  <a:gd name="T56" fmla="*/ 166 w 984"/>
                  <a:gd name="T57" fmla="*/ 105 h 586"/>
                  <a:gd name="T58" fmla="*/ 203 w 984"/>
                  <a:gd name="T59" fmla="*/ 75 h 586"/>
                  <a:gd name="T60" fmla="*/ 248 w 984"/>
                  <a:gd name="T61" fmla="*/ 45 h 586"/>
                  <a:gd name="T62" fmla="*/ 293 w 984"/>
                  <a:gd name="T63" fmla="*/ 22 h 586"/>
                  <a:gd name="T64" fmla="*/ 293 w 984"/>
                  <a:gd name="T65" fmla="*/ 22 h 586"/>
                  <a:gd name="T66" fmla="*/ 338 w 984"/>
                  <a:gd name="T67" fmla="*/ 7 h 586"/>
                  <a:gd name="T68" fmla="*/ 383 w 984"/>
                  <a:gd name="T69" fmla="*/ 0 h 586"/>
                  <a:gd name="T70" fmla="*/ 429 w 984"/>
                  <a:gd name="T71" fmla="*/ 0 h 586"/>
                  <a:gd name="T72" fmla="*/ 481 w 984"/>
                  <a:gd name="T73" fmla="*/ 0 h 586"/>
                  <a:gd name="T74" fmla="*/ 579 w 984"/>
                  <a:gd name="T75" fmla="*/ 15 h 586"/>
                  <a:gd name="T76" fmla="*/ 669 w 984"/>
                  <a:gd name="T77" fmla="*/ 53 h 586"/>
                  <a:gd name="T78" fmla="*/ 669 w 984"/>
                  <a:gd name="T79" fmla="*/ 53 h 586"/>
                  <a:gd name="T80" fmla="*/ 737 w 984"/>
                  <a:gd name="T81" fmla="*/ 83 h 586"/>
                  <a:gd name="T82" fmla="*/ 789 w 984"/>
                  <a:gd name="T83" fmla="*/ 120 h 586"/>
                  <a:gd name="T84" fmla="*/ 834 w 984"/>
                  <a:gd name="T85" fmla="*/ 158 h 586"/>
                  <a:gd name="T86" fmla="*/ 872 w 984"/>
                  <a:gd name="T87" fmla="*/ 203 h 586"/>
                  <a:gd name="T88" fmla="*/ 909 w 984"/>
                  <a:gd name="T89" fmla="*/ 255 h 586"/>
                  <a:gd name="T90" fmla="*/ 939 w 984"/>
                  <a:gd name="T91" fmla="*/ 308 h 586"/>
                  <a:gd name="T92" fmla="*/ 984 w 984"/>
                  <a:gd name="T93" fmla="*/ 413 h 586"/>
                  <a:gd name="T94" fmla="*/ 984 w 984"/>
                  <a:gd name="T95" fmla="*/ 413 h 586"/>
                  <a:gd name="T96" fmla="*/ 962 w 984"/>
                  <a:gd name="T97" fmla="*/ 368 h 586"/>
                  <a:gd name="T98" fmla="*/ 932 w 984"/>
                  <a:gd name="T99" fmla="*/ 315 h 586"/>
                  <a:gd name="T100" fmla="*/ 894 w 984"/>
                  <a:gd name="T101" fmla="*/ 270 h 586"/>
                  <a:gd name="T102" fmla="*/ 857 w 984"/>
                  <a:gd name="T103" fmla="*/ 225 h 586"/>
                  <a:gd name="T104" fmla="*/ 812 w 984"/>
                  <a:gd name="T105" fmla="*/ 188 h 586"/>
                  <a:gd name="T106" fmla="*/ 767 w 984"/>
                  <a:gd name="T107" fmla="*/ 158 h 586"/>
                  <a:gd name="T108" fmla="*/ 721 w 984"/>
                  <a:gd name="T109" fmla="*/ 128 h 586"/>
                  <a:gd name="T110" fmla="*/ 669 w 984"/>
                  <a:gd name="T111" fmla="*/ 98 h 586"/>
                  <a:gd name="T112" fmla="*/ 669 w 984"/>
                  <a:gd name="T113" fmla="*/ 9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4" h="586">
                    <a:moveTo>
                      <a:pt x="669" y="98"/>
                    </a:moveTo>
                    <a:lnTo>
                      <a:pt x="669" y="98"/>
                    </a:lnTo>
                    <a:lnTo>
                      <a:pt x="624" y="83"/>
                    </a:lnTo>
                    <a:lnTo>
                      <a:pt x="571" y="75"/>
                    </a:lnTo>
                    <a:lnTo>
                      <a:pt x="526" y="68"/>
                    </a:lnTo>
                    <a:lnTo>
                      <a:pt x="481" y="60"/>
                    </a:lnTo>
                    <a:lnTo>
                      <a:pt x="391" y="75"/>
                    </a:lnTo>
                    <a:lnTo>
                      <a:pt x="301" y="98"/>
                    </a:lnTo>
                    <a:lnTo>
                      <a:pt x="226" y="143"/>
                    </a:lnTo>
                    <a:lnTo>
                      <a:pt x="151" y="195"/>
                    </a:lnTo>
                    <a:lnTo>
                      <a:pt x="121" y="233"/>
                    </a:lnTo>
                    <a:lnTo>
                      <a:pt x="91" y="270"/>
                    </a:lnTo>
                    <a:lnTo>
                      <a:pt x="68" y="308"/>
                    </a:lnTo>
                    <a:lnTo>
                      <a:pt x="45" y="353"/>
                    </a:lnTo>
                    <a:lnTo>
                      <a:pt x="45" y="353"/>
                    </a:lnTo>
                    <a:lnTo>
                      <a:pt x="23" y="413"/>
                    </a:lnTo>
                    <a:lnTo>
                      <a:pt x="15" y="473"/>
                    </a:lnTo>
                    <a:lnTo>
                      <a:pt x="15" y="533"/>
                    </a:lnTo>
                    <a:lnTo>
                      <a:pt x="23" y="586"/>
                    </a:lnTo>
                    <a:lnTo>
                      <a:pt x="23" y="586"/>
                    </a:lnTo>
                    <a:lnTo>
                      <a:pt x="8" y="518"/>
                    </a:lnTo>
                    <a:lnTo>
                      <a:pt x="0" y="451"/>
                    </a:lnTo>
                    <a:lnTo>
                      <a:pt x="8" y="376"/>
                    </a:lnTo>
                    <a:lnTo>
                      <a:pt x="30" y="300"/>
                    </a:lnTo>
                    <a:lnTo>
                      <a:pt x="30" y="300"/>
                    </a:lnTo>
                    <a:lnTo>
                      <a:pt x="76" y="218"/>
                    </a:lnTo>
                    <a:lnTo>
                      <a:pt x="98" y="180"/>
                    </a:lnTo>
                    <a:lnTo>
                      <a:pt x="128" y="143"/>
                    </a:lnTo>
                    <a:lnTo>
                      <a:pt x="166" y="105"/>
                    </a:lnTo>
                    <a:lnTo>
                      <a:pt x="203" y="75"/>
                    </a:lnTo>
                    <a:lnTo>
                      <a:pt x="248" y="45"/>
                    </a:lnTo>
                    <a:lnTo>
                      <a:pt x="293" y="22"/>
                    </a:lnTo>
                    <a:lnTo>
                      <a:pt x="293" y="22"/>
                    </a:lnTo>
                    <a:lnTo>
                      <a:pt x="338" y="7"/>
                    </a:lnTo>
                    <a:lnTo>
                      <a:pt x="383" y="0"/>
                    </a:lnTo>
                    <a:lnTo>
                      <a:pt x="429" y="0"/>
                    </a:lnTo>
                    <a:lnTo>
                      <a:pt x="481" y="0"/>
                    </a:lnTo>
                    <a:lnTo>
                      <a:pt x="579" y="15"/>
                    </a:lnTo>
                    <a:lnTo>
                      <a:pt x="669" y="53"/>
                    </a:lnTo>
                    <a:lnTo>
                      <a:pt x="669" y="53"/>
                    </a:lnTo>
                    <a:lnTo>
                      <a:pt x="737" y="83"/>
                    </a:lnTo>
                    <a:lnTo>
                      <a:pt x="789" y="120"/>
                    </a:lnTo>
                    <a:lnTo>
                      <a:pt x="834" y="158"/>
                    </a:lnTo>
                    <a:lnTo>
                      <a:pt x="872" y="203"/>
                    </a:lnTo>
                    <a:lnTo>
                      <a:pt x="909" y="255"/>
                    </a:lnTo>
                    <a:lnTo>
                      <a:pt x="939" y="308"/>
                    </a:lnTo>
                    <a:lnTo>
                      <a:pt x="984" y="413"/>
                    </a:lnTo>
                    <a:lnTo>
                      <a:pt x="984" y="413"/>
                    </a:lnTo>
                    <a:lnTo>
                      <a:pt x="962" y="368"/>
                    </a:lnTo>
                    <a:lnTo>
                      <a:pt x="932" y="315"/>
                    </a:lnTo>
                    <a:lnTo>
                      <a:pt x="894" y="270"/>
                    </a:lnTo>
                    <a:lnTo>
                      <a:pt x="857" y="225"/>
                    </a:lnTo>
                    <a:lnTo>
                      <a:pt x="812" y="188"/>
                    </a:lnTo>
                    <a:lnTo>
                      <a:pt x="767" y="158"/>
                    </a:lnTo>
                    <a:lnTo>
                      <a:pt x="721" y="128"/>
                    </a:lnTo>
                    <a:lnTo>
                      <a:pt x="669" y="98"/>
                    </a:lnTo>
                    <a:lnTo>
                      <a:pt x="669"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8" name="Freeform 53"/>
              <p:cNvSpPr>
                <a:spLocks/>
              </p:cNvSpPr>
              <p:nvPr/>
            </p:nvSpPr>
            <p:spPr bwMode="auto">
              <a:xfrm>
                <a:off x="-74612" y="5956300"/>
                <a:ext cx="2159000" cy="930729"/>
              </a:xfrm>
              <a:custGeom>
                <a:avLst/>
                <a:gdLst/>
                <a:ahLst/>
                <a:cxnLst/>
                <a:rect l="l" t="t" r="r" b="b"/>
                <a:pathLst>
                  <a:path w="2159000" h="930729">
                    <a:moveTo>
                      <a:pt x="0" y="917575"/>
                    </a:moveTo>
                    <a:lnTo>
                      <a:pt x="10085" y="930729"/>
                    </a:lnTo>
                    <a:lnTo>
                      <a:pt x="7962" y="930729"/>
                    </a:lnTo>
                    <a:close/>
                    <a:moveTo>
                      <a:pt x="2063750" y="0"/>
                    </a:moveTo>
                    <a:lnTo>
                      <a:pt x="2098675" y="82550"/>
                    </a:lnTo>
                    <a:lnTo>
                      <a:pt x="2122488" y="177800"/>
                    </a:lnTo>
                    <a:lnTo>
                      <a:pt x="2146300" y="285750"/>
                    </a:lnTo>
                    <a:lnTo>
                      <a:pt x="2159000" y="381000"/>
                    </a:lnTo>
                    <a:lnTo>
                      <a:pt x="2159000" y="476250"/>
                    </a:lnTo>
                    <a:lnTo>
                      <a:pt x="2146300" y="584200"/>
                    </a:lnTo>
                    <a:lnTo>
                      <a:pt x="2122488" y="679450"/>
                    </a:lnTo>
                    <a:lnTo>
                      <a:pt x="2087563" y="774700"/>
                    </a:lnTo>
                    <a:lnTo>
                      <a:pt x="2039938" y="881063"/>
                    </a:lnTo>
                    <a:lnTo>
                      <a:pt x="2003298" y="930729"/>
                    </a:lnTo>
                    <a:lnTo>
                      <a:pt x="1904263" y="930729"/>
                    </a:lnTo>
                    <a:lnTo>
                      <a:pt x="1931988" y="893763"/>
                    </a:lnTo>
                    <a:lnTo>
                      <a:pt x="1992313" y="785813"/>
                    </a:lnTo>
                    <a:lnTo>
                      <a:pt x="2039938" y="679450"/>
                    </a:lnTo>
                    <a:lnTo>
                      <a:pt x="2074863" y="595313"/>
                    </a:lnTo>
                    <a:lnTo>
                      <a:pt x="2098675" y="512763"/>
                    </a:lnTo>
                    <a:lnTo>
                      <a:pt x="2111375" y="415925"/>
                    </a:lnTo>
                    <a:lnTo>
                      <a:pt x="2111375" y="333375"/>
                    </a:lnTo>
                    <a:lnTo>
                      <a:pt x="2111375" y="249238"/>
                    </a:lnTo>
                    <a:lnTo>
                      <a:pt x="2098675" y="166688"/>
                    </a:lnTo>
                    <a:lnTo>
                      <a:pt x="2087563" y="825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49" name="Freeform 54"/>
              <p:cNvSpPr>
                <a:spLocks/>
              </p:cNvSpPr>
              <p:nvPr/>
            </p:nvSpPr>
            <p:spPr bwMode="auto">
              <a:xfrm>
                <a:off x="998538" y="6051550"/>
                <a:ext cx="227013" cy="261938"/>
              </a:xfrm>
              <a:custGeom>
                <a:avLst/>
                <a:gdLst>
                  <a:gd name="T0" fmla="*/ 136 w 143"/>
                  <a:gd name="T1" fmla="*/ 52 h 165"/>
                  <a:gd name="T2" fmla="*/ 136 w 143"/>
                  <a:gd name="T3" fmla="*/ 52 h 165"/>
                  <a:gd name="T4" fmla="*/ 143 w 143"/>
                  <a:gd name="T5" fmla="*/ 75 h 165"/>
                  <a:gd name="T6" fmla="*/ 143 w 143"/>
                  <a:gd name="T7" fmla="*/ 97 h 165"/>
                  <a:gd name="T8" fmla="*/ 136 w 143"/>
                  <a:gd name="T9" fmla="*/ 120 h 165"/>
                  <a:gd name="T10" fmla="*/ 128 w 143"/>
                  <a:gd name="T11" fmla="*/ 135 h 165"/>
                  <a:gd name="T12" fmla="*/ 113 w 143"/>
                  <a:gd name="T13" fmla="*/ 150 h 165"/>
                  <a:gd name="T14" fmla="*/ 91 w 143"/>
                  <a:gd name="T15" fmla="*/ 165 h 165"/>
                  <a:gd name="T16" fmla="*/ 76 w 143"/>
                  <a:gd name="T17" fmla="*/ 165 h 165"/>
                  <a:gd name="T18" fmla="*/ 53 w 143"/>
                  <a:gd name="T19" fmla="*/ 165 h 165"/>
                  <a:gd name="T20" fmla="*/ 53 w 143"/>
                  <a:gd name="T21" fmla="*/ 165 h 165"/>
                  <a:gd name="T22" fmla="*/ 76 w 143"/>
                  <a:gd name="T23" fmla="*/ 150 h 165"/>
                  <a:gd name="T24" fmla="*/ 98 w 143"/>
                  <a:gd name="T25" fmla="*/ 120 h 165"/>
                  <a:gd name="T26" fmla="*/ 106 w 143"/>
                  <a:gd name="T27" fmla="*/ 90 h 165"/>
                  <a:gd name="T28" fmla="*/ 98 w 143"/>
                  <a:gd name="T29" fmla="*/ 67 h 165"/>
                  <a:gd name="T30" fmla="*/ 91 w 143"/>
                  <a:gd name="T31" fmla="*/ 52 h 165"/>
                  <a:gd name="T32" fmla="*/ 91 w 143"/>
                  <a:gd name="T33" fmla="*/ 52 h 165"/>
                  <a:gd name="T34" fmla="*/ 76 w 143"/>
                  <a:gd name="T35" fmla="*/ 30 h 165"/>
                  <a:gd name="T36" fmla="*/ 53 w 143"/>
                  <a:gd name="T37" fmla="*/ 22 h 165"/>
                  <a:gd name="T38" fmla="*/ 31 w 143"/>
                  <a:gd name="T39" fmla="*/ 7 h 165"/>
                  <a:gd name="T40" fmla="*/ 0 w 143"/>
                  <a:gd name="T41" fmla="*/ 7 h 165"/>
                  <a:gd name="T42" fmla="*/ 0 w 143"/>
                  <a:gd name="T43" fmla="*/ 7 h 165"/>
                  <a:gd name="T44" fmla="*/ 46 w 143"/>
                  <a:gd name="T45" fmla="*/ 0 h 165"/>
                  <a:gd name="T46" fmla="*/ 83 w 143"/>
                  <a:gd name="T47" fmla="*/ 7 h 165"/>
                  <a:gd name="T48" fmla="*/ 113 w 143"/>
                  <a:gd name="T49" fmla="*/ 30 h 165"/>
                  <a:gd name="T50" fmla="*/ 136 w 143"/>
                  <a:gd name="T51" fmla="*/ 52 h 165"/>
                  <a:gd name="T52" fmla="*/ 136 w 143"/>
                  <a:gd name="T53" fmla="*/ 5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3" h="165">
                    <a:moveTo>
                      <a:pt x="136" y="52"/>
                    </a:moveTo>
                    <a:lnTo>
                      <a:pt x="136" y="52"/>
                    </a:lnTo>
                    <a:lnTo>
                      <a:pt x="143" y="75"/>
                    </a:lnTo>
                    <a:lnTo>
                      <a:pt x="143" y="97"/>
                    </a:lnTo>
                    <a:lnTo>
                      <a:pt x="136" y="120"/>
                    </a:lnTo>
                    <a:lnTo>
                      <a:pt x="128" y="135"/>
                    </a:lnTo>
                    <a:lnTo>
                      <a:pt x="113" y="150"/>
                    </a:lnTo>
                    <a:lnTo>
                      <a:pt x="91" y="165"/>
                    </a:lnTo>
                    <a:lnTo>
                      <a:pt x="76" y="165"/>
                    </a:lnTo>
                    <a:lnTo>
                      <a:pt x="53" y="165"/>
                    </a:lnTo>
                    <a:lnTo>
                      <a:pt x="53" y="165"/>
                    </a:lnTo>
                    <a:lnTo>
                      <a:pt x="76" y="150"/>
                    </a:lnTo>
                    <a:lnTo>
                      <a:pt x="98" y="120"/>
                    </a:lnTo>
                    <a:lnTo>
                      <a:pt x="106" y="90"/>
                    </a:lnTo>
                    <a:lnTo>
                      <a:pt x="98" y="67"/>
                    </a:lnTo>
                    <a:lnTo>
                      <a:pt x="91" y="52"/>
                    </a:lnTo>
                    <a:lnTo>
                      <a:pt x="91" y="52"/>
                    </a:lnTo>
                    <a:lnTo>
                      <a:pt x="76" y="30"/>
                    </a:lnTo>
                    <a:lnTo>
                      <a:pt x="53" y="22"/>
                    </a:lnTo>
                    <a:lnTo>
                      <a:pt x="31" y="7"/>
                    </a:lnTo>
                    <a:lnTo>
                      <a:pt x="0" y="7"/>
                    </a:lnTo>
                    <a:lnTo>
                      <a:pt x="0" y="7"/>
                    </a:lnTo>
                    <a:lnTo>
                      <a:pt x="46" y="0"/>
                    </a:lnTo>
                    <a:lnTo>
                      <a:pt x="83" y="7"/>
                    </a:lnTo>
                    <a:lnTo>
                      <a:pt x="113" y="30"/>
                    </a:lnTo>
                    <a:lnTo>
                      <a:pt x="136"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250" name="Freeform 55"/>
              <p:cNvSpPr>
                <a:spLocks/>
              </p:cNvSpPr>
              <p:nvPr/>
            </p:nvSpPr>
            <p:spPr bwMode="auto">
              <a:xfrm>
                <a:off x="820738" y="4822825"/>
                <a:ext cx="238125" cy="285750"/>
              </a:xfrm>
              <a:custGeom>
                <a:avLst/>
                <a:gdLst>
                  <a:gd name="T0" fmla="*/ 143 w 150"/>
                  <a:gd name="T1" fmla="*/ 135 h 180"/>
                  <a:gd name="T2" fmla="*/ 143 w 150"/>
                  <a:gd name="T3" fmla="*/ 135 h 180"/>
                  <a:gd name="T4" fmla="*/ 127 w 150"/>
                  <a:gd name="T5" fmla="*/ 158 h 180"/>
                  <a:gd name="T6" fmla="*/ 112 w 150"/>
                  <a:gd name="T7" fmla="*/ 173 h 180"/>
                  <a:gd name="T8" fmla="*/ 90 w 150"/>
                  <a:gd name="T9" fmla="*/ 180 h 180"/>
                  <a:gd name="T10" fmla="*/ 67 w 150"/>
                  <a:gd name="T11" fmla="*/ 180 h 180"/>
                  <a:gd name="T12" fmla="*/ 45 w 150"/>
                  <a:gd name="T13" fmla="*/ 180 h 180"/>
                  <a:gd name="T14" fmla="*/ 22 w 150"/>
                  <a:gd name="T15" fmla="*/ 173 h 180"/>
                  <a:gd name="T16" fmla="*/ 7 w 150"/>
                  <a:gd name="T17" fmla="*/ 158 h 180"/>
                  <a:gd name="T18" fmla="*/ 0 w 150"/>
                  <a:gd name="T19" fmla="*/ 135 h 180"/>
                  <a:gd name="T20" fmla="*/ 0 w 150"/>
                  <a:gd name="T21" fmla="*/ 135 h 180"/>
                  <a:gd name="T22" fmla="*/ 30 w 150"/>
                  <a:gd name="T23" fmla="*/ 150 h 180"/>
                  <a:gd name="T24" fmla="*/ 67 w 150"/>
                  <a:gd name="T25" fmla="*/ 150 h 180"/>
                  <a:gd name="T26" fmla="*/ 90 w 150"/>
                  <a:gd name="T27" fmla="*/ 135 h 180"/>
                  <a:gd name="T28" fmla="*/ 105 w 150"/>
                  <a:gd name="T29" fmla="*/ 120 h 180"/>
                  <a:gd name="T30" fmla="*/ 112 w 150"/>
                  <a:gd name="T31" fmla="*/ 105 h 180"/>
                  <a:gd name="T32" fmla="*/ 112 w 150"/>
                  <a:gd name="T33" fmla="*/ 105 h 180"/>
                  <a:gd name="T34" fmla="*/ 120 w 150"/>
                  <a:gd name="T35" fmla="*/ 83 h 180"/>
                  <a:gd name="T36" fmla="*/ 120 w 150"/>
                  <a:gd name="T37" fmla="*/ 53 h 180"/>
                  <a:gd name="T38" fmla="*/ 112 w 150"/>
                  <a:gd name="T39" fmla="*/ 30 h 180"/>
                  <a:gd name="T40" fmla="*/ 97 w 150"/>
                  <a:gd name="T41" fmla="*/ 0 h 180"/>
                  <a:gd name="T42" fmla="*/ 97 w 150"/>
                  <a:gd name="T43" fmla="*/ 0 h 180"/>
                  <a:gd name="T44" fmla="*/ 127 w 150"/>
                  <a:gd name="T45" fmla="*/ 38 h 180"/>
                  <a:gd name="T46" fmla="*/ 143 w 150"/>
                  <a:gd name="T47" fmla="*/ 75 h 180"/>
                  <a:gd name="T48" fmla="*/ 150 w 150"/>
                  <a:gd name="T49" fmla="*/ 105 h 180"/>
                  <a:gd name="T50" fmla="*/ 143 w 150"/>
                  <a:gd name="T51" fmla="*/ 135 h 180"/>
                  <a:gd name="T52" fmla="*/ 143 w 150"/>
                  <a:gd name="T53" fmla="*/ 13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180">
                    <a:moveTo>
                      <a:pt x="143" y="135"/>
                    </a:moveTo>
                    <a:lnTo>
                      <a:pt x="143" y="135"/>
                    </a:lnTo>
                    <a:lnTo>
                      <a:pt x="127" y="158"/>
                    </a:lnTo>
                    <a:lnTo>
                      <a:pt x="112" y="173"/>
                    </a:lnTo>
                    <a:lnTo>
                      <a:pt x="90" y="180"/>
                    </a:lnTo>
                    <a:lnTo>
                      <a:pt x="67" y="180"/>
                    </a:lnTo>
                    <a:lnTo>
                      <a:pt x="45" y="180"/>
                    </a:lnTo>
                    <a:lnTo>
                      <a:pt x="22" y="173"/>
                    </a:lnTo>
                    <a:lnTo>
                      <a:pt x="7" y="158"/>
                    </a:lnTo>
                    <a:lnTo>
                      <a:pt x="0" y="135"/>
                    </a:lnTo>
                    <a:lnTo>
                      <a:pt x="0" y="135"/>
                    </a:lnTo>
                    <a:lnTo>
                      <a:pt x="30" y="150"/>
                    </a:lnTo>
                    <a:lnTo>
                      <a:pt x="67" y="150"/>
                    </a:lnTo>
                    <a:lnTo>
                      <a:pt x="90" y="135"/>
                    </a:lnTo>
                    <a:lnTo>
                      <a:pt x="105" y="120"/>
                    </a:lnTo>
                    <a:lnTo>
                      <a:pt x="112" y="105"/>
                    </a:lnTo>
                    <a:lnTo>
                      <a:pt x="112" y="105"/>
                    </a:lnTo>
                    <a:lnTo>
                      <a:pt x="120" y="83"/>
                    </a:lnTo>
                    <a:lnTo>
                      <a:pt x="120" y="53"/>
                    </a:lnTo>
                    <a:lnTo>
                      <a:pt x="112" y="30"/>
                    </a:lnTo>
                    <a:lnTo>
                      <a:pt x="97" y="0"/>
                    </a:lnTo>
                    <a:lnTo>
                      <a:pt x="97" y="0"/>
                    </a:lnTo>
                    <a:lnTo>
                      <a:pt x="127" y="38"/>
                    </a:lnTo>
                    <a:lnTo>
                      <a:pt x="143" y="75"/>
                    </a:lnTo>
                    <a:lnTo>
                      <a:pt x="150" y="105"/>
                    </a:lnTo>
                    <a:lnTo>
                      <a:pt x="143" y="135"/>
                    </a:lnTo>
                    <a:lnTo>
                      <a:pt x="14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t-IT"/>
              </a:p>
            </p:txBody>
          </p:sp>
        </p:grpSp>
      </p:grpSp>
      <p:sp>
        <p:nvSpPr>
          <p:cNvPr id="57" name="Rectangle 74"/>
          <p:cNvSpPr/>
          <p:nvPr/>
        </p:nvSpPr>
        <p:spPr>
          <a:xfrm>
            <a:off x="-133739" y="2601913"/>
            <a:ext cx="9448800" cy="1676400"/>
          </a:xfrm>
          <a:prstGeom prst="rect">
            <a:avLst/>
          </a:prstGeom>
          <a:gradFill>
            <a:gsLst>
              <a:gs pos="28756">
                <a:srgbClr val="7C5D1E">
                  <a:alpha val="16000"/>
                </a:srgbClr>
              </a:gs>
              <a:gs pos="0">
                <a:srgbClr val="C89504">
                  <a:alpha val="21000"/>
                </a:srgbClr>
              </a:gs>
              <a:gs pos="68000">
                <a:srgbClr val="836807">
                  <a:alpha val="26000"/>
                </a:srgbClr>
              </a:gs>
              <a:gs pos="100000">
                <a:srgbClr val="623D28">
                  <a:alpha val="49020"/>
                </a:srgbClr>
              </a:gs>
            </a:gsLst>
            <a:lin ang="9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 name="Immagine 7"/>
          <p:cNvPicPr>
            <a:picLocks noChangeAspect="1"/>
          </p:cNvPicPr>
          <p:nvPr/>
        </p:nvPicPr>
        <p:blipFill rotWithShape="1">
          <a:blip r:embed="rId11">
            <a:extLst>
              <a:ext uri="{28A0092B-C50C-407E-A947-70E740481C1C}">
                <a14:useLocalDpi xmlns:a14="http://schemas.microsoft.com/office/drawing/2010/main" val="0"/>
              </a:ext>
            </a:extLst>
          </a:blip>
          <a:srcRect l="45060"/>
          <a:stretch/>
        </p:blipFill>
        <p:spPr>
          <a:xfrm>
            <a:off x="1588" y="968605"/>
            <a:ext cx="1861186" cy="5812968"/>
          </a:xfrm>
          <a:prstGeom prst="rect">
            <a:avLst/>
          </a:prstGeom>
        </p:spPr>
      </p:pic>
      <p:pic>
        <p:nvPicPr>
          <p:cNvPr id="2" name="trovatore">
            <a:hlinkClick r:id="" action="ppaction://media"/>
          </p:cNvPr>
          <p:cNvPicPr>
            <a:picLocks noChangeAspect="1"/>
          </p:cNvPicPr>
          <p:nvPr>
            <a:videoFile r:link="rId1"/>
            <p:extLst>
              <p:ext uri="{DAA4B4D4-6D71-4841-9C94-3DE7FCFB9230}">
                <p14:media xmlns:p14="http://schemas.microsoft.com/office/powerpoint/2010/main" r:embed="rId2">
                  <p14:trim st="1888" end="2803"/>
                </p14:media>
              </p:ext>
            </p:extLst>
          </p:nvPr>
        </p:nvPicPr>
        <p:blipFill>
          <a:blip r:embed="rId12"/>
          <a:stretch>
            <a:fillRect/>
          </a:stretch>
        </p:blipFill>
        <p:spPr>
          <a:xfrm>
            <a:off x="2024064" y="900796"/>
            <a:ext cx="6587537" cy="3728550"/>
          </a:xfrm>
          <a:prstGeom prst="rect">
            <a:avLst/>
          </a:prstGeom>
        </p:spPr>
      </p:pic>
      <p:sp>
        <p:nvSpPr>
          <p:cNvPr id="56" name="CasellaDiTesto 55"/>
          <p:cNvSpPr txBox="1"/>
          <p:nvPr/>
        </p:nvSpPr>
        <p:spPr>
          <a:xfrm>
            <a:off x="1910678" y="4691065"/>
            <a:ext cx="2995371" cy="954107"/>
          </a:xfrm>
          <a:prstGeom prst="rect">
            <a:avLst/>
          </a:prstGeom>
          <a:noFill/>
        </p:spPr>
        <p:txBody>
          <a:bodyPr wrap="none" rtlCol="0">
            <a:spAutoFit/>
          </a:bodyPr>
          <a:lstStyle/>
          <a:p>
            <a:r>
              <a:rPr lang="it-IT" sz="1400" b="1" dirty="0">
                <a:solidFill>
                  <a:schemeClr val="accent4">
                    <a:lumMod val="75000"/>
                  </a:schemeClr>
                </a:solidFill>
                <a:latin typeface="Corbel" panose="020B0503020204020204" pitchFamily="34" charset="0"/>
              </a:rPr>
              <a:t>Giuseppe Verdi, </a:t>
            </a:r>
            <a:r>
              <a:rPr lang="it-IT" sz="1400" b="1" i="1" dirty="0">
                <a:solidFill>
                  <a:schemeClr val="accent4">
                    <a:lumMod val="75000"/>
                  </a:schemeClr>
                </a:solidFill>
                <a:latin typeface="Corbel" panose="020B0503020204020204" pitchFamily="34" charset="0"/>
              </a:rPr>
              <a:t>Il trovatore </a:t>
            </a:r>
            <a:r>
              <a:rPr lang="it-IT" sz="1400" b="1" dirty="0">
                <a:solidFill>
                  <a:schemeClr val="accent4">
                    <a:lumMod val="75000"/>
                  </a:schemeClr>
                </a:solidFill>
                <a:latin typeface="Corbel" panose="020B0503020204020204" pitchFamily="34" charset="0"/>
              </a:rPr>
              <a:t>(1853)</a:t>
            </a:r>
          </a:p>
          <a:p>
            <a:r>
              <a:rPr lang="it-IT" sz="1400" b="1" dirty="0">
                <a:solidFill>
                  <a:schemeClr val="accent4">
                    <a:lumMod val="75000"/>
                  </a:schemeClr>
                </a:solidFill>
                <a:latin typeface="Corbel" panose="020B0503020204020204" pitchFamily="34" charset="0"/>
              </a:rPr>
              <a:t>New York, </a:t>
            </a:r>
            <a:r>
              <a:rPr lang="it-IT" sz="1400" b="1" dirty="0" err="1">
                <a:solidFill>
                  <a:schemeClr val="accent4">
                    <a:lumMod val="75000"/>
                  </a:schemeClr>
                </a:solidFill>
                <a:latin typeface="Corbel" panose="020B0503020204020204" pitchFamily="34" charset="0"/>
              </a:rPr>
              <a:t>Metropolitan</a:t>
            </a:r>
            <a:r>
              <a:rPr lang="it-IT" sz="1400" b="1" dirty="0">
                <a:solidFill>
                  <a:schemeClr val="accent4">
                    <a:lumMod val="75000"/>
                  </a:schemeClr>
                </a:solidFill>
                <a:latin typeface="Corbel" panose="020B0503020204020204" pitchFamily="34" charset="0"/>
              </a:rPr>
              <a:t> Opera, 2009</a:t>
            </a:r>
            <a:br>
              <a:rPr lang="it-IT" sz="1400" b="1" dirty="0">
                <a:solidFill>
                  <a:schemeClr val="accent4">
                    <a:lumMod val="75000"/>
                  </a:schemeClr>
                </a:solidFill>
                <a:latin typeface="Corbel" panose="020B0503020204020204" pitchFamily="34" charset="0"/>
              </a:rPr>
            </a:br>
            <a:r>
              <a:rPr lang="it-IT" sz="1400" b="1" dirty="0">
                <a:solidFill>
                  <a:schemeClr val="accent4">
                    <a:lumMod val="75000"/>
                  </a:schemeClr>
                </a:solidFill>
                <a:latin typeface="Corbel" panose="020B0503020204020204" pitchFamily="34" charset="0"/>
              </a:rPr>
              <a:t>Marco </a:t>
            </a:r>
            <a:r>
              <a:rPr lang="it-IT" sz="1400" b="1" dirty="0" err="1">
                <a:solidFill>
                  <a:schemeClr val="accent4">
                    <a:lumMod val="75000"/>
                  </a:schemeClr>
                </a:solidFill>
                <a:latin typeface="Corbel" panose="020B0503020204020204" pitchFamily="34" charset="0"/>
              </a:rPr>
              <a:t>Armiliato</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conductor</a:t>
            </a:r>
            <a:br>
              <a:rPr lang="it-IT" sz="1400" b="1" dirty="0">
                <a:solidFill>
                  <a:schemeClr val="accent4">
                    <a:lumMod val="75000"/>
                  </a:schemeClr>
                </a:solidFill>
                <a:latin typeface="Corbel" panose="020B0503020204020204" pitchFamily="34" charset="0"/>
              </a:rPr>
            </a:br>
            <a:r>
              <a:rPr lang="it-IT" sz="1400" b="1" dirty="0">
                <a:solidFill>
                  <a:schemeClr val="accent4">
                    <a:lumMod val="75000"/>
                  </a:schemeClr>
                </a:solidFill>
                <a:latin typeface="Corbel" panose="020B0503020204020204" pitchFamily="34" charset="0"/>
              </a:rPr>
              <a:t>David </a:t>
            </a:r>
            <a:r>
              <a:rPr lang="it-IT" sz="1400" b="1" dirty="0" err="1">
                <a:solidFill>
                  <a:schemeClr val="accent4">
                    <a:lumMod val="75000"/>
                  </a:schemeClr>
                </a:solidFill>
                <a:latin typeface="Corbel" panose="020B0503020204020204" pitchFamily="34" charset="0"/>
              </a:rPr>
              <a:t>McVicar</a:t>
            </a:r>
            <a:r>
              <a:rPr lang="it-IT" sz="1400" b="1" dirty="0">
                <a:solidFill>
                  <a:schemeClr val="accent4">
                    <a:lumMod val="75000"/>
                  </a:schemeClr>
                </a:solidFill>
                <a:latin typeface="Corbel" panose="020B0503020204020204" pitchFamily="34" charset="0"/>
              </a:rPr>
              <a:t>, </a:t>
            </a:r>
            <a:r>
              <a:rPr lang="it-IT" sz="1400" b="1" dirty="0" err="1">
                <a:solidFill>
                  <a:schemeClr val="accent4">
                    <a:lumMod val="75000"/>
                  </a:schemeClr>
                </a:solidFill>
                <a:latin typeface="Corbel" panose="020B0503020204020204" pitchFamily="34" charset="0"/>
              </a:rPr>
              <a:t>director</a:t>
            </a:r>
            <a:endParaRPr lang="it-IT" sz="1400" dirty="0">
              <a:solidFill>
                <a:schemeClr val="accent4">
                  <a:lumMod val="75000"/>
                </a:schemeClr>
              </a:solidFill>
              <a:latin typeface="Corbel" panose="020B0503020204020204" pitchFamily="34" charset="0"/>
            </a:endParaRPr>
          </a:p>
        </p:txBody>
      </p:sp>
      <p:sp>
        <p:nvSpPr>
          <p:cNvPr id="58" name="Rettangolo 57"/>
          <p:cNvSpPr/>
          <p:nvPr/>
        </p:nvSpPr>
        <p:spPr>
          <a:xfrm rot="16200000">
            <a:off x="-1725217" y="4517862"/>
            <a:ext cx="4221966" cy="488951"/>
          </a:xfrm>
          <a:prstGeom prst="rect">
            <a:avLst/>
          </a:prstGeom>
          <a:solidFill>
            <a:schemeClr val="tx2">
              <a:lumMod val="2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The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role</a:t>
            </a:r>
            <a:r>
              <a:rPr lang="it-IT" sz="3600" b="1" dirty="0">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 of </a:t>
            </a:r>
            <a:r>
              <a:rPr lang="it-IT" sz="3600" b="1" dirty="0" err="1">
                <a:solidFill>
                  <a:schemeClr val="accent4">
                    <a:lumMod val="40000"/>
                    <a:lumOff val="60000"/>
                  </a:schemeClr>
                </a:solidFill>
                <a:effectLst>
                  <a:outerShdw blurRad="50800" dist="38100" dir="2700000" algn="tl" rotWithShape="0">
                    <a:prstClr val="black">
                      <a:alpha val="40000"/>
                    </a:prstClr>
                  </a:outerShdw>
                </a:effectLst>
                <a:latin typeface="Corbel" panose="020B0503020204020204" pitchFamily="34" charset="0"/>
              </a:rPr>
              <a:t>anvils</a:t>
            </a:r>
            <a:endParaRPr lang="it-IT" sz="3600" dirty="0">
              <a:solidFill>
                <a:schemeClr val="accent4">
                  <a:lumMod val="40000"/>
                  <a:lumOff val="60000"/>
                </a:schemeClr>
              </a:solidFill>
            </a:endParaRPr>
          </a:p>
        </p:txBody>
      </p:sp>
    </p:spTree>
    <p:extLst>
      <p:ext uri="{BB962C8B-B14F-4D97-AF65-F5344CB8AC3E}">
        <p14:creationId xmlns:p14="http://schemas.microsoft.com/office/powerpoint/2010/main" val="1360919156"/>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500" fill="hold"/>
                                        <p:tgtEl>
                                          <p:spTgt spid="2"/>
                                        </p:tgtEl>
                                        <p:attrNameLst>
                                          <p:attrName>ppt_w</p:attrName>
                                        </p:attrNameLst>
                                      </p:cBhvr>
                                      <p:tavLst>
                                        <p:tav tm="0">
                                          <p:val>
                                            <p:fltVal val="0"/>
                                          </p:val>
                                        </p:tav>
                                        <p:tav tm="100000">
                                          <p:val>
                                            <p:strVal val="#ppt_w"/>
                                          </p:val>
                                        </p:tav>
                                      </p:tavLst>
                                    </p:anim>
                                    <p:anim calcmode="lin" valueType="num">
                                      <p:cBhvr>
                                        <p:cTn id="8" dur="1500" fill="hold"/>
                                        <p:tgtEl>
                                          <p:spTgt spid="2"/>
                                        </p:tgtEl>
                                        <p:attrNameLst>
                                          <p:attrName>ppt_h</p:attrName>
                                        </p:attrNameLst>
                                      </p:cBhvr>
                                      <p:tavLst>
                                        <p:tav tm="0">
                                          <p:val>
                                            <p:fltVal val="0"/>
                                          </p:val>
                                        </p:tav>
                                        <p:tav tm="100000">
                                          <p:val>
                                            <p:strVal val="#ppt_h"/>
                                          </p:val>
                                        </p:tav>
                                      </p:tavLst>
                                    </p:anim>
                                    <p:animEffect transition="in" filter="fade">
                                      <p:cBhvr>
                                        <p:cTn id="9" dur="1500"/>
                                        <p:tgtEl>
                                          <p:spTgt spid="2"/>
                                        </p:tgtEl>
                                      </p:cBhvr>
                                    </p:animEffect>
                                  </p:childTnLst>
                                </p:cTn>
                              </p:par>
                            </p:childTnLst>
                          </p:cTn>
                        </p:par>
                        <p:par>
                          <p:cTn id="10" fill="hold">
                            <p:stCondLst>
                              <p:cond delay="1500"/>
                            </p:stCondLst>
                            <p:childTnLst>
                              <p:par>
                                <p:cTn id="11" presetID="10" presetClass="entr" presetSubtype="0" fill="hold" grpId="0"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1000"/>
                                        <p:tgtEl>
                                          <p:spTgt spid="56"/>
                                        </p:tgtEl>
                                      </p:cBhvr>
                                    </p:animEffect>
                                  </p:childTnLst>
                                </p:cTn>
                              </p:par>
                              <p:par>
                                <p:cTn id="14" presetID="1" presetClass="mediacall" presetSubtype="0" fill="hold" nodeType="withEffect">
                                  <p:stCondLst>
                                    <p:cond delay="0"/>
                                  </p:stCondLst>
                                  <p:childTnLst>
                                    <p:cmd type="call" cmd="playFrom(0.0)">
                                      <p:cBhvr>
                                        <p:cTn id="15" dur="5025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6" fill="hold" display="0">
                  <p:stCondLst>
                    <p:cond delay="indefinite"/>
                  </p:stCondLst>
                </p:cTn>
                <p:tgtEl>
                  <p:spTgt spid="2"/>
                </p:tgtEl>
              </p:cMediaNode>
            </p:video>
            <p:seq concurrent="1" nextAc="seek">
              <p:cTn id="17" restart="whenNotActive" fill="hold" evtFilter="cancelBubble" nodeType="interactiveSeq">
                <p:stCondLst>
                  <p:cond evt="onClick" delay="0">
                    <p:tgtEl>
                      <p:spTgt spid="2"/>
                    </p:tgtEl>
                  </p:cond>
                </p:stCondLst>
                <p:endSync evt="end" delay="0">
                  <p:rtn val="all"/>
                </p:endSync>
                <p:childTnLst>
                  <p:par>
                    <p:cTn id="18" fill="hold">
                      <p:stCondLst>
                        <p:cond delay="0"/>
                      </p:stCondLst>
                      <p:childTnLst>
                        <p:par>
                          <p:cTn id="19" fill="hold">
                            <p:stCondLst>
                              <p:cond delay="0"/>
                            </p:stCondLst>
                            <p:childTnLst>
                              <p:par>
                                <p:cTn id="20" presetID="2" presetClass="mediacall" presetSubtype="0" fill="hold" nodeType="withEffect">
                                  <p:stCondLst>
                                    <p:cond delay="0"/>
                                  </p:stCondLst>
                                  <p:childTnLst>
                                    <p:cmd type="call" cmd="togglePause">
                                      <p:cBhvr>
                                        <p:cTn id="21" dur="1" fill="hold"/>
                                        <p:tgtEl>
                                          <p:spTgt spid="2"/>
                                        </p:tgtEl>
                                      </p:cBhvr>
                                    </p:cmd>
                                  </p:childTnLst>
                                </p:cTn>
                              </p:par>
                            </p:childTnLst>
                          </p:cTn>
                        </p:par>
                      </p:childTnLst>
                    </p:cTn>
                  </p:par>
                </p:childTnLst>
              </p:cTn>
              <p:nextCondLst>
                <p:cond evt="onClick" delay="0">
                  <p:tgtEl>
                    <p:spTgt spid="2"/>
                  </p:tgtEl>
                </p:cond>
              </p:nextCondLst>
            </p:seq>
          </p:childTnLst>
        </p:cTn>
      </p:par>
    </p:tnLst>
    <p:bldLst>
      <p:bldP spid="56" grpId="0"/>
    </p:bldLst>
  </p:timing>
</p:sld>
</file>

<file path=ppt/theme/theme1.xml><?xml version="1.0" encoding="utf-8"?>
<a:theme xmlns:a="http://schemas.openxmlformats.org/drawingml/2006/main" name="Tema di Office">
  <a:themeElements>
    <a:clrScheme name="Arancione">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Props1.xml><?xml version="1.0" encoding="utf-8"?>
<ds:datastoreItem xmlns:ds="http://schemas.openxmlformats.org/officeDocument/2006/customXml" ds:itemID="{6CB1D34B-5E31-4516-BA25-57132211F79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Sfondo con trama e più livelli con titolo</Template>
  <TotalTime>0</TotalTime>
  <Words>1783</Words>
  <Application>Microsoft Office PowerPoint</Application>
  <PresentationFormat>Presentazione su schermo (4:3)</PresentationFormat>
  <Paragraphs>456</Paragraphs>
  <Slides>66</Slides>
  <Notes>66</Notes>
  <HiddenSlides>0</HiddenSlides>
  <MMClips>24</MMClips>
  <ScaleCrop>false</ScaleCrop>
  <HeadingPairs>
    <vt:vector size="6" baseType="variant">
      <vt:variant>
        <vt:lpstr>Caratteri utilizzati</vt:lpstr>
      </vt:variant>
      <vt:variant>
        <vt:i4>7</vt:i4>
      </vt:variant>
      <vt:variant>
        <vt:lpstr>Tema</vt:lpstr>
      </vt:variant>
      <vt:variant>
        <vt:i4>1</vt:i4>
      </vt:variant>
      <vt:variant>
        <vt:lpstr>Titoli diapositive</vt:lpstr>
      </vt:variant>
      <vt:variant>
        <vt:i4>66</vt:i4>
      </vt:variant>
    </vt:vector>
  </HeadingPairs>
  <TitlesOfParts>
    <vt:vector size="74" baseType="lpstr">
      <vt:lpstr>Arial</vt:lpstr>
      <vt:lpstr>Bodoni MT</vt:lpstr>
      <vt:lpstr>Book Antiqua</vt:lpstr>
      <vt:lpstr>Calibri</vt:lpstr>
      <vt:lpstr>Corbel</vt:lpstr>
      <vt:lpstr>Engravers MT</vt:lpstr>
      <vt:lpstr>Franklin Gothic Medium Cond</vt:lpstr>
      <vt:lpstr>Tema di Office</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
  <cp:lastModifiedBy/>
  <cp:revision>1</cp:revision>
  <dcterms:created xsi:type="dcterms:W3CDTF">2016-08-25T18:52:29Z</dcterms:created>
  <dcterms:modified xsi:type="dcterms:W3CDTF">2016-09-03T20:49:00Z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TC020116339991</vt:lpwstr>
  </property>
</Properties>
</file>